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63" r:id="rId3"/>
    <p:sldId id="271" r:id="rId4"/>
    <p:sldId id="269" r:id="rId5"/>
    <p:sldId id="262" r:id="rId6"/>
    <p:sldId id="267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DAEE00-6456-A515-F3B6-330989A25544}" name="Juanne Elizabeth" initials="JE" userId="S::juanne.elizabeth@arkilos.com::9c1a89d6-bdb8-4a18-a896-f9dc2e5f33fa" providerId="AD"/>
  <p188:author id="{48B62B36-91E7-F7B0-2A93-2DDC10E01885}" name="Arjun Kochhar" initials="AK" userId="S::arjun.kochhar@arkilos.com::6461f86a-eca7-4923-84d0-9bc05920354c" providerId="AD"/>
  <p188:author id="{A452BB62-CFC0-7A17-3449-EB76223E240B}" name="Ankit Kumar" initials="AK" userId="S::ankit.kumar@arkilos.com::afdd9b7f-a179-421e-8522-f8ad435f4fa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FB6"/>
    <a:srgbClr val="27234F"/>
    <a:srgbClr val="F2F2F2"/>
    <a:srgbClr val="000000"/>
    <a:srgbClr val="93B7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E52054-A88D-412A-8AC6-60CBB57C2694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D9BD5-2659-4F20-816F-AE1B318538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3106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FD9BD5-2659-4F20-816F-AE1B31853859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1944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BD810-40B6-E0BF-3FCC-F582FC07D4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63016D-1D9F-6121-EC82-7B67CCC18E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7383C-F4D8-FB48-FB50-900E75652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E42EC-83AA-5A57-5373-5EF7AAA94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7A3E4-F12A-641A-4382-9F636702F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4320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42FB6-1730-DF2A-6F9D-CECE67994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3D3F9-6815-A96A-F650-68DF37124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0CD9F-231A-DD6B-137B-4F48F60E1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13E5C-5D5C-FF49-DD72-29D0B7DC6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4D75A-6E57-3133-D64E-F35E94B40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8066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5DC55-C93C-5FA7-27DC-67001117E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144A8A-7BC0-DED3-2170-AFD976061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882A6-C5B5-187A-2A86-EECEDDDC4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173D6-95F7-C4E4-4E15-8BECEC406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F1DD1-393B-82A7-CC01-C083B83BA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7218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809FF-DC7A-8E16-1A9C-3C5A70E6B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8A390-4DDF-2BA3-91BD-4CED92B17A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38C67B-602E-E119-C50B-E05811B25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CA8D08-895F-EBEA-7220-64CD85520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886224-D9F0-F635-358B-47AEC5D5A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5AD27C-63D7-C6DB-5CB0-B6A80C5BA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4554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305E7-CC7A-0176-F687-63AC335C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2EE040-28E0-D27D-D2BD-4FD21DA9C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0B6718-2C94-2FA5-78A9-C6CBBA394E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04B20E-D9A0-C0A3-CADB-008F1896A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50D147-B308-E8B9-2398-B8503A3786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8E8841-A61C-29F7-E7E3-E92941E6D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55F41F-EFEF-BE99-8B29-7DACAB9FD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931980-0D1C-8DD4-88BF-54F6AF968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1216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195FC-6C2F-EF9E-713B-6EEC85E16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289966-50C0-D131-7596-6393A2404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7EE6D2-F70B-7C2C-D739-16D5F7DCA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A11F00-B394-875B-C09D-AB7B3F4DC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118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2A6606-54FE-CC39-1D8F-54D205F39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5AA91F-13CB-DFF9-8541-E689DC8EE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D9890F-F6EE-C4A3-346A-BEEC0E87E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4247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A145F-F0F7-2909-FA25-C1B039AF5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6616A-E61D-2BDD-78FC-5EBA774A2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93302-8CA9-0575-E9DC-73F1F8CA29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443B9A-425F-7D91-C54B-25DAFB2A9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F1B62C-9FAD-2386-8105-0353B91F0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895E3E-B18D-F140-BE0E-528C11327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4005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8B5E7-6753-1213-1AED-1E1A14122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5F425B-7A63-4726-8BD3-7940071D1F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CCC15-7E94-6683-173D-F9DDB9184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44FE8F-5239-127D-1616-A1C4A6A4D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4D02D8-938D-117A-83C2-7CAD35D7D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0449B-0604-5909-0C5F-E95FBE4D9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5597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52D8C-1A21-E5FC-7471-709A758F5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7A3DC5-F714-FA1C-6563-F06444411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FE119-9A71-255C-3988-D8A2E56B3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69AAE-1F39-64A5-9263-3D07202CB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42B13-218A-81C8-39CE-03D2A2058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4101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79DC57-2BAF-2690-EDF3-A3E535A91D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605A99-47B7-CCF3-A6C1-92BAA06D7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F23B2-411B-F99D-35E0-E47F06F19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6820B-9C28-C6D7-B41A-2EAB84AFF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98D35-D178-C3BF-271C-D0EAFF8C4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960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8C103C-7B51-6A8C-F757-1718433F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E1CA4-63DE-C2D8-00D7-CBE091AD3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D65BE-9A34-FC90-B592-57F9B5C362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890D4-6226-900D-28EC-4AC42AB9AE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fontAlgn="base"/>
            <a:r>
              <a:rPr lang="en-GB" b="1">
                <a:latin typeface="wfont_473ba9_b4d60a8ae7ed4befaae8bbba2720ee72"/>
              </a:rPr>
              <a:t>Arkilos Inc. 2022 © All Rights Reserved 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477A3-4AF4-9D00-9314-B91EE79728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874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extjs.org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arkilos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arkilo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arkilos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kilo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ction.io/engineering-education/client-side-rendering-vs-server-side-rendering-vs-static-site-generation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arkilos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kilo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arkilo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B74F5232-BC4E-CEB1-7C15-54862E6BCCF5}"/>
              </a:ext>
            </a:extLst>
          </p:cNvPr>
          <p:cNvSpPr/>
          <p:nvPr/>
        </p:nvSpPr>
        <p:spPr>
          <a:xfrm>
            <a:off x="606535" y="1001485"/>
            <a:ext cx="822839" cy="822839"/>
          </a:xfrm>
          <a:prstGeom prst="ellipse">
            <a:avLst/>
          </a:prstGeom>
          <a:solidFill>
            <a:srgbClr val="3B3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AF7DBC-A761-667A-69D5-1CA8C9D3D7DF}"/>
              </a:ext>
            </a:extLst>
          </p:cNvPr>
          <p:cNvSpPr/>
          <p:nvPr/>
        </p:nvSpPr>
        <p:spPr>
          <a:xfrm>
            <a:off x="330787" y="241300"/>
            <a:ext cx="11530426" cy="6235700"/>
          </a:xfrm>
          <a:prstGeom prst="rect">
            <a:avLst/>
          </a:prstGeom>
          <a:noFill/>
          <a:ln w="31750">
            <a:solidFill>
              <a:srgbClr val="3B3F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EFB74EF5-F9B1-1221-2CF8-AF0B93443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FA16F57-77E2-2310-34F3-C8F142F95917}"/>
              </a:ext>
            </a:extLst>
          </p:cNvPr>
          <p:cNvSpPr/>
          <p:nvPr/>
        </p:nvSpPr>
        <p:spPr>
          <a:xfrm>
            <a:off x="4857136" y="4352330"/>
            <a:ext cx="6794500" cy="1841188"/>
          </a:xfrm>
          <a:prstGeom prst="rect">
            <a:avLst/>
          </a:prstGeom>
          <a:solidFill>
            <a:srgbClr val="3B3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2A143F-EA5F-08C8-4F4B-72535102B09D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5997712E-E3EB-B483-CC9E-35AD6D8DC084}"/>
              </a:ext>
            </a:extLst>
          </p:cNvPr>
          <p:cNvSpPr txBox="1"/>
          <p:nvPr/>
        </p:nvSpPr>
        <p:spPr>
          <a:xfrm>
            <a:off x="811261" y="2503669"/>
            <a:ext cx="4817745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200" b="1" spc="-95" dirty="0">
                <a:latin typeface="Arial"/>
                <a:cs typeface="Arial"/>
              </a:rPr>
              <a:t>NEXT.JS</a:t>
            </a:r>
            <a:endParaRPr sz="9200" dirty="0">
              <a:latin typeface="Arial"/>
              <a:cs typeface="Arial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E21FAB19-E8CB-40E6-3DDA-B5616B9C69DB}"/>
              </a:ext>
            </a:extLst>
          </p:cNvPr>
          <p:cNvSpPr txBox="1"/>
          <p:nvPr/>
        </p:nvSpPr>
        <p:spPr>
          <a:xfrm>
            <a:off x="5336279" y="4527046"/>
            <a:ext cx="6059310" cy="1491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React</a:t>
            </a:r>
            <a:r>
              <a:rPr sz="2000" spc="-1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Framework</a:t>
            </a:r>
            <a:r>
              <a:rPr sz="2000" spc="-1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2000" spc="-1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2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endParaRPr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22225">
              <a:lnSpc>
                <a:spcPct val="116100"/>
              </a:lnSpc>
              <a:spcBef>
                <a:spcPts val="1500"/>
              </a:spcBef>
            </a:pPr>
            <a:r>
              <a:rPr sz="1400" spc="6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Next.js</a:t>
            </a:r>
            <a:r>
              <a:rPr sz="1400" spc="-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enables</a:t>
            </a:r>
            <a:r>
              <a:rPr sz="1400" spc="-4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1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z="1400" spc="-4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1400" spc="-4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10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create</a:t>
            </a:r>
            <a:r>
              <a:rPr sz="1400" spc="-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full-stack</a:t>
            </a:r>
            <a:r>
              <a:rPr sz="1400" spc="-4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6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sz="1400" spc="-4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  <a:r>
              <a:rPr sz="1400" spc="-4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16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sz="1400" spc="-54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extending</a:t>
            </a:r>
            <a:r>
              <a:rPr sz="1400" spc="-4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400" spc="-4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latest</a:t>
            </a:r>
            <a:r>
              <a:rPr sz="1400" spc="-4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6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React</a:t>
            </a:r>
            <a:r>
              <a:rPr sz="1400" spc="-4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9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features</a:t>
            </a:r>
            <a:r>
              <a:rPr sz="1400" spc="-4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10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400" spc="-4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10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integrating</a:t>
            </a:r>
            <a:endParaRPr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7865">
              <a:lnSpc>
                <a:spcPct val="116100"/>
              </a:lnSpc>
            </a:pPr>
            <a:r>
              <a:rPr sz="1400" spc="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powerful</a:t>
            </a:r>
            <a:r>
              <a:rPr sz="1400" spc="-5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Rust-based</a:t>
            </a:r>
            <a:r>
              <a:rPr sz="1400" spc="-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JavaScript</a:t>
            </a:r>
            <a:r>
              <a:rPr sz="1400" spc="-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1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tooling</a:t>
            </a:r>
            <a:r>
              <a:rPr sz="1400" spc="-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1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1400" spc="-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400" spc="-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11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fastest </a:t>
            </a:r>
            <a:r>
              <a:rPr sz="1400" spc="-54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11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builds</a:t>
            </a:r>
            <a:endParaRPr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9DAB7045-6EDA-A5BD-C99E-27BA23833A21}"/>
              </a:ext>
            </a:extLst>
          </p:cNvPr>
          <p:cNvSpPr txBox="1"/>
          <p:nvPr/>
        </p:nvSpPr>
        <p:spPr>
          <a:xfrm>
            <a:off x="431186" y="5721895"/>
            <a:ext cx="44259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1600" spc="-100" dirty="0">
                <a:latin typeface="Arial" panose="020B0604020202020204" pitchFamily="34" charset="0"/>
                <a:cs typeface="Arial" panose="020B0604020202020204" pitchFamily="34" charset="0"/>
              </a:rPr>
              <a:t>Ref: </a:t>
            </a:r>
            <a:r>
              <a:rPr lang="en-IN" sz="1600" dirty="0">
                <a:effectLst/>
                <a:hlinkClick r:id="rId3" tooltip="https://nextjs.org/"/>
              </a:rPr>
              <a:t>https://nextjs.org/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7F3804-A535-500D-A2F5-B87B4E2E3F73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1592006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B74F5232-BC4E-CEB1-7C15-54862E6BCCF5}"/>
              </a:ext>
            </a:extLst>
          </p:cNvPr>
          <p:cNvSpPr/>
          <p:nvPr/>
        </p:nvSpPr>
        <p:spPr>
          <a:xfrm>
            <a:off x="503081" y="560427"/>
            <a:ext cx="822839" cy="822839"/>
          </a:xfrm>
          <a:prstGeom prst="ellipse">
            <a:avLst/>
          </a:prstGeom>
          <a:solidFill>
            <a:srgbClr val="3B3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839BAF-1437-D007-7D0D-15AC1A0543C3}"/>
              </a:ext>
            </a:extLst>
          </p:cNvPr>
          <p:cNvSpPr txBox="1"/>
          <p:nvPr/>
        </p:nvSpPr>
        <p:spPr>
          <a:xfrm>
            <a:off x="702944" y="783103"/>
            <a:ext cx="701315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IN" sz="3600" b="1" dirty="0">
                <a:solidFill>
                  <a:schemeClr val="bg1"/>
                </a:solidFill>
                <a:cs typeface="AngsanaUPC"/>
              </a:rPr>
              <a:t>W</a:t>
            </a:r>
            <a:r>
              <a:rPr lang="en-IN" sz="3600" b="1" dirty="0">
                <a:cs typeface="AngsanaUPC"/>
              </a:rPr>
              <a:t>hat's in Next.js?</a:t>
            </a:r>
            <a:endParaRPr lang="en-IN" sz="3600" b="1" dirty="0">
              <a:cs typeface="AngsanaUPC" panose="020B0502040204020203" pitchFamily="18" charset="-3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AF7DBC-A761-667A-69D5-1CA8C9D3D7DF}"/>
              </a:ext>
            </a:extLst>
          </p:cNvPr>
          <p:cNvSpPr/>
          <p:nvPr/>
        </p:nvSpPr>
        <p:spPr>
          <a:xfrm>
            <a:off x="330787" y="241300"/>
            <a:ext cx="11530426" cy="6235700"/>
          </a:xfrm>
          <a:prstGeom prst="rect">
            <a:avLst/>
          </a:prstGeom>
          <a:noFill/>
          <a:ln w="31750">
            <a:solidFill>
              <a:srgbClr val="3B3F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EFB74EF5-F9B1-1221-2CF8-AF0B93443C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E682C06-5D7C-8D13-55EA-0B2C4128DCC0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2" name="object 9">
            <a:extLst>
              <a:ext uri="{FF2B5EF4-FFF2-40B4-BE49-F238E27FC236}">
                <a16:creationId xmlns:a16="http://schemas.microsoft.com/office/drawing/2014/main" id="{C34C4364-DB15-2A69-F1B0-B7FB64F69D80}"/>
              </a:ext>
            </a:extLst>
          </p:cNvPr>
          <p:cNvSpPr txBox="1"/>
          <p:nvPr/>
        </p:nvSpPr>
        <p:spPr>
          <a:xfrm>
            <a:off x="1113439" y="1495336"/>
            <a:ext cx="44259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600" spc="-60" dirty="0">
                <a:latin typeface="Arial" panose="020B0604020202020204" pitchFamily="34" charset="0"/>
                <a:cs typeface="Arial" panose="020B0604020202020204" pitchFamily="34" charset="0"/>
              </a:rPr>
              <a:t>ll</a:t>
            </a:r>
            <a:r>
              <a:rPr sz="16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3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600" spc="-2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600" spc="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6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3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600" spc="-25" dirty="0">
                <a:latin typeface="Arial" panose="020B0604020202020204" pitchFamily="34" charset="0"/>
                <a:cs typeface="Arial" panose="020B0604020202020204" pitchFamily="34" charset="0"/>
              </a:rPr>
              <a:t>oo</a:t>
            </a:r>
            <a:r>
              <a:rPr sz="1600" spc="-6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600" spc="-5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16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35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600" spc="-2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600" spc="-15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6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2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ee</a:t>
            </a:r>
            <a:r>
              <a:rPr sz="1600" spc="-3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6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3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600" spc="-2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6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5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600" spc="-105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sz="1600" spc="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6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3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600" spc="-2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600" spc="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6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105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600" spc="-35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1600" spc="-8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6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4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600" spc="-6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1600" spc="-3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600" spc="-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8605C13-6012-8EDD-1ECD-3043B5BA21BC}"/>
              </a:ext>
            </a:extLst>
          </p:cNvPr>
          <p:cNvGrpSpPr/>
          <p:nvPr/>
        </p:nvGrpSpPr>
        <p:grpSpPr>
          <a:xfrm>
            <a:off x="1160828" y="1803400"/>
            <a:ext cx="10700385" cy="4420418"/>
            <a:chOff x="1160828" y="1803400"/>
            <a:chExt cx="8896985" cy="4420418"/>
          </a:xfrm>
        </p:grpSpPr>
        <p:sp>
          <p:nvSpPr>
            <p:cNvPr id="7" name="object 10">
              <a:extLst>
                <a:ext uri="{FF2B5EF4-FFF2-40B4-BE49-F238E27FC236}">
                  <a16:creationId xmlns:a16="http://schemas.microsoft.com/office/drawing/2014/main" id="{A387CDDF-E886-C593-D346-DFA0B86DDBB1}"/>
                </a:ext>
              </a:extLst>
            </p:cNvPr>
            <p:cNvSpPr txBox="1"/>
            <p:nvPr/>
          </p:nvSpPr>
          <p:spPr>
            <a:xfrm>
              <a:off x="1222033" y="1803400"/>
              <a:ext cx="7877809" cy="736600"/>
            </a:xfrm>
            <a:prstGeom prst="rect">
              <a:avLst/>
            </a:prstGeom>
          </p:spPr>
          <p:txBody>
            <a:bodyPr vert="horz" wrap="square" lIns="0" tIns="1314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35"/>
                </a:spcBef>
              </a:pPr>
              <a:r>
                <a:rPr sz="1700" b="1" spc="25" dirty="0">
                  <a:latin typeface="Arial" panose="020B0604020202020204" pitchFamily="34" charset="0"/>
                  <a:cs typeface="Arial" panose="020B0604020202020204" pitchFamily="34" charset="0"/>
                </a:rPr>
                <a:t>Build-In</a:t>
              </a:r>
              <a:r>
                <a:rPr sz="1700" b="1" spc="-4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700" b="1" spc="50" dirty="0">
                  <a:latin typeface="Arial" panose="020B0604020202020204" pitchFamily="34" charset="0"/>
                  <a:cs typeface="Arial" panose="020B0604020202020204" pitchFamily="34" charset="0"/>
                </a:rPr>
                <a:t>Optimizations</a:t>
              </a:r>
              <a:endParaRPr sz="17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700">
                <a:lnSpc>
                  <a:spcPct val="100000"/>
                </a:lnSpc>
                <a:spcBef>
                  <a:spcPts val="825"/>
                </a:spcBef>
              </a:pPr>
              <a:r>
                <a:rPr sz="1500" spc="90" dirty="0">
                  <a:latin typeface="Arial" panose="020B0604020202020204" pitchFamily="34" charset="0"/>
                  <a:cs typeface="Arial" panose="020B0604020202020204" pitchFamily="34" charset="0"/>
                </a:rPr>
                <a:t>Automatic</a:t>
              </a:r>
              <a:r>
                <a:rPr sz="1500" spc="-3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45" dirty="0">
                  <a:latin typeface="Arial" panose="020B0604020202020204" pitchFamily="34" charset="0"/>
                  <a:cs typeface="Arial" panose="020B0604020202020204" pitchFamily="34" charset="0"/>
                </a:rPr>
                <a:t>Image,Font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75" dirty="0"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85" dirty="0">
                  <a:latin typeface="Arial" panose="020B0604020202020204" pitchFamily="34" charset="0"/>
                  <a:cs typeface="Arial" panose="020B0604020202020204" pitchFamily="34" charset="0"/>
                </a:rPr>
                <a:t>Script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75" dirty="0">
                  <a:latin typeface="Arial" panose="020B0604020202020204" pitchFamily="34" charset="0"/>
                  <a:cs typeface="Arial" panose="020B0604020202020204" pitchFamily="34" charset="0"/>
                </a:rPr>
                <a:t>Optimizations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125" dirty="0">
                  <a:latin typeface="Arial" panose="020B0604020202020204" pitchFamily="34" charset="0"/>
                  <a:cs typeface="Arial" panose="020B0604020202020204" pitchFamily="34" charset="0"/>
                </a:rPr>
                <a:t>for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95" dirty="0">
                  <a:latin typeface="Arial" panose="020B0604020202020204" pitchFamily="34" charset="0"/>
                  <a:cs typeface="Arial" panose="020B0604020202020204" pitchFamily="34" charset="0"/>
                </a:rPr>
                <a:t>improved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-15" dirty="0">
                  <a:latin typeface="Arial" panose="020B0604020202020204" pitchFamily="34" charset="0"/>
                  <a:cs typeface="Arial" panose="020B0604020202020204" pitchFamily="34" charset="0"/>
                </a:rPr>
                <a:t>UX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75" dirty="0"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50" dirty="0">
                  <a:latin typeface="Arial" panose="020B0604020202020204" pitchFamily="34" charset="0"/>
                  <a:cs typeface="Arial" panose="020B0604020202020204" pitchFamily="34" charset="0"/>
                </a:rPr>
                <a:t>Core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45" dirty="0">
                  <a:latin typeface="Arial" panose="020B0604020202020204" pitchFamily="34" charset="0"/>
                  <a:cs typeface="Arial" panose="020B0604020202020204" pitchFamily="34" charset="0"/>
                </a:rPr>
                <a:t>Web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45" dirty="0">
                  <a:latin typeface="Arial" panose="020B0604020202020204" pitchFamily="34" charset="0"/>
                  <a:cs typeface="Arial" panose="020B0604020202020204" pitchFamily="34" charset="0"/>
                </a:rPr>
                <a:t>Vitals.</a:t>
              </a:r>
              <a:endParaRPr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object 11">
              <a:extLst>
                <a:ext uri="{FF2B5EF4-FFF2-40B4-BE49-F238E27FC236}">
                  <a16:creationId xmlns:a16="http://schemas.microsoft.com/office/drawing/2014/main" id="{CDF11284-CE86-4AD1-241A-D135014EA873}"/>
                </a:ext>
              </a:extLst>
            </p:cNvPr>
            <p:cNvSpPr txBox="1"/>
            <p:nvPr/>
          </p:nvSpPr>
          <p:spPr>
            <a:xfrm>
              <a:off x="1222033" y="2852472"/>
              <a:ext cx="6503670" cy="50228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1995"/>
                </a:lnSpc>
                <a:spcBef>
                  <a:spcPts val="100"/>
                </a:spcBef>
              </a:pPr>
              <a:r>
                <a:rPr sz="1700" b="1" spc="20" dirty="0">
                  <a:latin typeface="Arial" panose="020B0604020202020204" pitchFamily="34" charset="0"/>
                  <a:cs typeface="Arial" panose="020B0604020202020204" pitchFamily="34" charset="0"/>
                </a:rPr>
                <a:t>React</a:t>
              </a:r>
              <a:r>
                <a:rPr sz="1700" b="1" spc="-5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700" b="1" spc="25" dirty="0">
                  <a:latin typeface="Arial" panose="020B0604020202020204" pitchFamily="34" charset="0"/>
                  <a:cs typeface="Arial" panose="020B0604020202020204" pitchFamily="34" charset="0"/>
                </a:rPr>
                <a:t>ServerComponents</a:t>
              </a:r>
              <a:endParaRPr sz="17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700">
                <a:lnSpc>
                  <a:spcPts val="1755"/>
                </a:lnSpc>
              </a:pPr>
              <a:r>
                <a:rPr sz="1500" spc="70" dirty="0">
                  <a:latin typeface="Arial" panose="020B0604020202020204" pitchFamily="34" charset="0"/>
                  <a:cs typeface="Arial" panose="020B0604020202020204" pitchFamily="34" charset="0"/>
                </a:rPr>
                <a:t>Server-first,Layouts</a:t>
              </a:r>
              <a:r>
                <a:rPr sz="1500" spc="-3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75" dirty="0"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60" dirty="0">
                  <a:latin typeface="Arial" panose="020B0604020202020204" pitchFamily="34" charset="0"/>
                  <a:cs typeface="Arial" panose="020B0604020202020204" pitchFamily="34" charset="0"/>
                </a:rPr>
                <a:t>Streaming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110" dirty="0">
                  <a:latin typeface="Arial" panose="020B0604020202020204" pitchFamily="34" charset="0"/>
                  <a:cs typeface="Arial" panose="020B0604020202020204" pitchFamily="34" charset="0"/>
                </a:rPr>
                <a:t>with</a:t>
              </a:r>
              <a:r>
                <a:rPr sz="1500" spc="-3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45" dirty="0">
                  <a:latin typeface="Arial" panose="020B0604020202020204" pitchFamily="34" charset="0"/>
                  <a:cs typeface="Arial" panose="020B0604020202020204" pitchFamily="34" charset="0"/>
                </a:rPr>
                <a:t>an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95" dirty="0">
                  <a:latin typeface="Arial" panose="020B0604020202020204" pitchFamily="34" charset="0"/>
                  <a:cs typeface="Arial" panose="020B0604020202020204" pitchFamily="34" charset="0"/>
                </a:rPr>
                <a:t>intuitive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75" dirty="0">
                  <a:latin typeface="Arial" panose="020B0604020202020204" pitchFamily="34" charset="0"/>
                  <a:cs typeface="Arial" panose="020B0604020202020204" pitchFamily="34" charset="0"/>
                </a:rPr>
                <a:t>file-system</a:t>
              </a:r>
              <a:r>
                <a:rPr sz="1500" spc="-3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85" dirty="0">
                  <a:latin typeface="Arial" panose="020B0604020202020204" pitchFamily="34" charset="0"/>
                  <a:cs typeface="Arial" panose="020B0604020202020204" pitchFamily="34" charset="0"/>
                </a:rPr>
                <a:t>router.</a:t>
              </a:r>
              <a:endParaRPr sz="15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object 14">
              <a:extLst>
                <a:ext uri="{FF2B5EF4-FFF2-40B4-BE49-F238E27FC236}">
                  <a16:creationId xmlns:a16="http://schemas.microsoft.com/office/drawing/2014/main" id="{9D6C706B-BA50-9442-E211-07BAE139A4BE}"/>
                </a:ext>
              </a:extLst>
            </p:cNvPr>
            <p:cNvSpPr txBox="1"/>
            <p:nvPr/>
          </p:nvSpPr>
          <p:spPr>
            <a:xfrm>
              <a:off x="1222033" y="3667228"/>
              <a:ext cx="6203950" cy="7791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035"/>
                </a:lnSpc>
                <a:spcBef>
                  <a:spcPts val="100"/>
                </a:spcBef>
              </a:pPr>
              <a:r>
                <a:rPr sz="1700" b="1" spc="35" dirty="0">
                  <a:latin typeface="Arial" panose="020B0604020202020204" pitchFamily="34" charset="0"/>
                  <a:cs typeface="Arial" panose="020B0604020202020204" pitchFamily="34" charset="0"/>
                </a:rPr>
                <a:t>Client</a:t>
              </a:r>
              <a:r>
                <a:rPr sz="1700" b="1" spc="-4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700" b="1" spc="15" dirty="0"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r>
                <a:rPr sz="1700" b="1" spc="-4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700" b="1" spc="20" dirty="0">
                  <a:latin typeface="Arial" panose="020B0604020202020204" pitchFamily="34" charset="0"/>
                  <a:cs typeface="Arial" panose="020B0604020202020204" pitchFamily="34" charset="0"/>
                </a:rPr>
                <a:t>Server</a:t>
              </a:r>
              <a:r>
                <a:rPr sz="1700" b="1" spc="-4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700" b="1" spc="25" dirty="0">
                  <a:latin typeface="Arial" panose="020B0604020202020204" pitchFamily="34" charset="0"/>
                  <a:cs typeface="Arial" panose="020B0604020202020204" pitchFamily="34" charset="0"/>
                </a:rPr>
                <a:t>Rendering</a:t>
              </a:r>
              <a:endParaRPr sz="17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700">
                <a:lnSpc>
                  <a:spcPts val="1795"/>
                </a:lnSpc>
              </a:pPr>
              <a:r>
                <a:rPr sz="1500" spc="45" dirty="0">
                  <a:latin typeface="Arial" panose="020B0604020202020204" pitchFamily="34" charset="0"/>
                  <a:cs typeface="Arial" panose="020B0604020202020204" pitchFamily="34" charset="0"/>
                </a:rPr>
                <a:t>Flexible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75" dirty="0">
                  <a:latin typeface="Arial" panose="020B0604020202020204" pitchFamily="34" charset="0"/>
                  <a:cs typeface="Arial" panose="020B0604020202020204" pitchFamily="34" charset="0"/>
                </a:rPr>
                <a:t>rendering</a:t>
              </a:r>
              <a:r>
                <a:rPr sz="1500" spc="-2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75" dirty="0"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55" dirty="0">
                  <a:latin typeface="Arial" panose="020B0604020202020204" pitchFamily="34" charset="0"/>
                  <a:cs typeface="Arial" panose="020B0604020202020204" pitchFamily="34" charset="0"/>
                </a:rPr>
                <a:t>caching</a:t>
              </a:r>
              <a:r>
                <a:rPr sz="1500" spc="-2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75" dirty="0">
                  <a:latin typeface="Arial" panose="020B0604020202020204" pitchFamily="34" charset="0"/>
                  <a:cs typeface="Arial" panose="020B0604020202020204" pitchFamily="34" charset="0"/>
                </a:rPr>
                <a:t>options,including</a:t>
              </a:r>
              <a:r>
                <a:rPr sz="1500" spc="-2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80" dirty="0">
                  <a:latin typeface="Arial" panose="020B0604020202020204" pitchFamily="34" charset="0"/>
                  <a:cs typeface="Arial" panose="020B0604020202020204" pitchFamily="34" charset="0"/>
                </a:rPr>
                <a:t>Incremental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75" dirty="0">
                  <a:latin typeface="Arial" panose="020B0604020202020204" pitchFamily="34" charset="0"/>
                  <a:cs typeface="Arial" panose="020B0604020202020204" pitchFamily="34" charset="0"/>
                </a:rPr>
                <a:t>Static</a:t>
              </a:r>
              <a:endParaRPr sz="15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700">
                <a:lnSpc>
                  <a:spcPct val="100000"/>
                </a:lnSpc>
                <a:spcBef>
                  <a:spcPts val="300"/>
                </a:spcBef>
              </a:pPr>
              <a:r>
                <a:rPr sz="1500" spc="50" dirty="0">
                  <a:latin typeface="Arial" panose="020B0604020202020204" pitchFamily="34" charset="0"/>
                  <a:cs typeface="Arial" panose="020B0604020202020204" pitchFamily="34" charset="0"/>
                </a:rPr>
                <a:t>Regeneration</a:t>
              </a:r>
              <a:r>
                <a:rPr sz="1500" spc="-4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dirty="0">
                  <a:latin typeface="Arial" panose="020B0604020202020204" pitchFamily="34" charset="0"/>
                  <a:cs typeface="Arial" panose="020B0604020202020204" pitchFamily="34" charset="0"/>
                </a:rPr>
                <a:t>(ISR),on</a:t>
              </a:r>
              <a:r>
                <a:rPr sz="1500" spc="-4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sz="1500" spc="-3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60" dirty="0">
                  <a:latin typeface="Arial" panose="020B0604020202020204" pitchFamily="34" charset="0"/>
                  <a:cs typeface="Arial" panose="020B0604020202020204" pitchFamily="34" charset="0"/>
                </a:rPr>
                <a:t>per-page</a:t>
              </a:r>
              <a:r>
                <a:rPr sz="1500" spc="-4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55" dirty="0">
                  <a:latin typeface="Arial" panose="020B0604020202020204" pitchFamily="34" charset="0"/>
                  <a:cs typeface="Arial" panose="020B0604020202020204" pitchFamily="34" charset="0"/>
                </a:rPr>
                <a:t>level.</a:t>
              </a:r>
              <a:endParaRPr sz="15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object 15">
              <a:extLst>
                <a:ext uri="{FF2B5EF4-FFF2-40B4-BE49-F238E27FC236}">
                  <a16:creationId xmlns:a16="http://schemas.microsoft.com/office/drawing/2014/main" id="{8BD17486-D221-DB78-62B0-8488C955BCC5}"/>
                </a:ext>
              </a:extLst>
            </p:cNvPr>
            <p:cNvSpPr txBox="1"/>
            <p:nvPr/>
          </p:nvSpPr>
          <p:spPr>
            <a:xfrm>
              <a:off x="1160828" y="4758845"/>
              <a:ext cx="8896985" cy="73096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035"/>
                </a:lnSpc>
                <a:spcBef>
                  <a:spcPts val="100"/>
                </a:spcBef>
              </a:pPr>
              <a:r>
                <a:rPr sz="1700" b="1" spc="85" dirty="0">
                  <a:latin typeface="Arial" panose="020B0604020202020204" pitchFamily="34" charset="0"/>
                  <a:cs typeface="Arial" panose="020B0604020202020204" pitchFamily="34" charset="0"/>
                </a:rPr>
                <a:t>Data</a:t>
              </a:r>
              <a:r>
                <a:rPr sz="1700" b="1" spc="-6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700" b="1" spc="15" dirty="0">
                  <a:latin typeface="Arial" panose="020B0604020202020204" pitchFamily="34" charset="0"/>
                  <a:cs typeface="Arial" panose="020B0604020202020204" pitchFamily="34" charset="0"/>
                </a:rPr>
                <a:t>Fetching</a:t>
              </a:r>
              <a:endParaRPr sz="17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700">
                <a:lnSpc>
                  <a:spcPts val="1795"/>
                </a:lnSpc>
              </a:pPr>
              <a:r>
                <a:rPr sz="1500" spc="60" dirty="0">
                  <a:latin typeface="Arial" panose="020B0604020202020204" pitchFamily="34" charset="0"/>
                  <a:cs typeface="Arial" panose="020B0604020202020204" pitchFamily="34" charset="0"/>
                </a:rPr>
                <a:t>Data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60" dirty="0">
                  <a:latin typeface="Arial" panose="020B0604020202020204" pitchFamily="34" charset="0"/>
                  <a:cs typeface="Arial" panose="020B0604020202020204" pitchFamily="34" charset="0"/>
                </a:rPr>
                <a:t>Fetching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95" dirty="0">
                  <a:latin typeface="Arial" panose="020B0604020202020204" pitchFamily="34" charset="0"/>
                  <a:cs typeface="Arial" panose="020B0604020202020204" pitchFamily="34" charset="0"/>
                </a:rPr>
                <a:t>methods</a:t>
              </a:r>
              <a:r>
                <a:rPr sz="1500" spc="-2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120" dirty="0">
                  <a:latin typeface="Arial" panose="020B0604020202020204" pitchFamily="34" charset="0"/>
                  <a:cs typeface="Arial" panose="020B0604020202020204" pitchFamily="34" charset="0"/>
                </a:rPr>
                <a:t>that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100" dirty="0">
                  <a:latin typeface="Arial" panose="020B0604020202020204" pitchFamily="34" charset="0"/>
                  <a:cs typeface="Arial" panose="020B0604020202020204" pitchFamily="34" charset="0"/>
                </a:rPr>
                <a:t>run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90" dirty="0">
                  <a:latin typeface="Arial" panose="020B0604020202020204" pitchFamily="34" charset="0"/>
                  <a:cs typeface="Arial" panose="020B0604020202020204" pitchFamily="34" charset="0"/>
                </a:rPr>
                <a:t>on</a:t>
              </a:r>
              <a:r>
                <a:rPr sz="1500" spc="-2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105" dirty="0">
                  <a:latin typeface="Arial" panose="020B0604020202020204" pitchFamily="34" charset="0"/>
                  <a:cs typeface="Arial" panose="020B0604020202020204" pitchFamily="34" charset="0"/>
                </a:rPr>
                <a:t>the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65" dirty="0">
                  <a:latin typeface="Arial" panose="020B0604020202020204" pitchFamily="34" charset="0"/>
                  <a:cs typeface="Arial" panose="020B0604020202020204" pitchFamily="34" charset="0"/>
                </a:rPr>
                <a:t>server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75" dirty="0"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r>
                <a:rPr sz="1500" spc="-2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60" dirty="0">
                  <a:latin typeface="Arial" panose="020B0604020202020204" pitchFamily="34" charset="0"/>
                  <a:cs typeface="Arial" panose="020B0604020202020204" pitchFamily="34" charset="0"/>
                </a:rPr>
                <a:t>enable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90" dirty="0">
                  <a:latin typeface="Arial" panose="020B0604020202020204" pitchFamily="34" charset="0"/>
                  <a:cs typeface="Arial" panose="020B0604020202020204" pitchFamily="34" charset="0"/>
                </a:rPr>
                <a:t>you</a:t>
              </a:r>
              <a:r>
                <a:rPr sz="1500" spc="-2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145" dirty="0">
                  <a:latin typeface="Arial" panose="020B0604020202020204" pitchFamily="34" charset="0"/>
                  <a:cs typeface="Arial" panose="020B0604020202020204" pitchFamily="34" charset="0"/>
                </a:rPr>
                <a:t>to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85" dirty="0">
                  <a:latin typeface="Arial" panose="020B0604020202020204" pitchFamily="34" charset="0"/>
                  <a:cs typeface="Arial" panose="020B0604020202020204" pitchFamily="34" charset="0"/>
                </a:rPr>
                <a:t>render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95" dirty="0">
                  <a:latin typeface="Arial" panose="020B0604020202020204" pitchFamily="34" charset="0"/>
                  <a:cs typeface="Arial" panose="020B0604020202020204" pitchFamily="34" charset="0"/>
                </a:rPr>
                <a:t>conent</a:t>
              </a:r>
              <a:r>
                <a:rPr sz="1500" spc="-2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75" dirty="0">
                  <a:latin typeface="Arial" panose="020B0604020202020204" pitchFamily="34" charset="0"/>
                  <a:cs typeface="Arial" panose="020B0604020202020204" pitchFamily="34" charset="0"/>
                </a:rPr>
                <a:t>in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105" dirty="0">
                  <a:latin typeface="Arial" panose="020B0604020202020204" pitchFamily="34" charset="0"/>
                  <a:cs typeface="Arial" panose="020B0604020202020204" pitchFamily="34" charset="0"/>
                </a:rPr>
                <a:t>different</a:t>
              </a:r>
              <a:r>
                <a:rPr sz="1500" spc="-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30" dirty="0">
                  <a:latin typeface="Arial" panose="020B0604020202020204" pitchFamily="34" charset="0"/>
                  <a:cs typeface="Arial" panose="020B0604020202020204" pitchFamily="34" charset="0"/>
                </a:rPr>
                <a:t>ways.</a:t>
              </a:r>
              <a:endParaRPr sz="15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bject 18">
              <a:extLst>
                <a:ext uri="{FF2B5EF4-FFF2-40B4-BE49-F238E27FC236}">
                  <a16:creationId xmlns:a16="http://schemas.microsoft.com/office/drawing/2014/main" id="{83499572-5378-9071-0355-26F8295E08ED}"/>
                </a:ext>
              </a:extLst>
            </p:cNvPr>
            <p:cNvSpPr txBox="1"/>
            <p:nvPr/>
          </p:nvSpPr>
          <p:spPr>
            <a:xfrm>
              <a:off x="1160828" y="5711373"/>
              <a:ext cx="3806190" cy="5124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035"/>
                </a:lnSpc>
                <a:spcBef>
                  <a:spcPts val="100"/>
                </a:spcBef>
              </a:pPr>
              <a:r>
                <a:rPr sz="1700" b="1" spc="-150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sz="1700" b="1" spc="-204" dirty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sz="1700" b="1" spc="-200" dirty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sz="1700" b="1" spc="-3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700" b="1" spc="-204" dirty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sz="1700" b="1" spc="70" dirty="0"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r>
                <a:rPr sz="1700" b="1" spc="30" dirty="0">
                  <a:latin typeface="Arial" panose="020B0604020202020204" pitchFamily="34" charset="0"/>
                  <a:cs typeface="Arial" panose="020B0604020202020204" pitchFamily="34" charset="0"/>
                </a:rPr>
                <a:t>pp</a:t>
              </a:r>
              <a:r>
                <a:rPr sz="1700" b="1" spc="5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r>
                <a:rPr sz="1700" b="1" spc="105" dirty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sz="1700" b="1" spc="170" dirty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sz="17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700">
                <a:lnSpc>
                  <a:spcPts val="1795"/>
                </a:lnSpc>
              </a:pPr>
              <a:r>
                <a:rPr sz="1500" spc="-70" dirty="0">
                  <a:latin typeface="Arial" panose="020B0604020202020204" pitchFamily="34" charset="0"/>
                  <a:cs typeface="Arial" panose="020B0604020202020204" pitchFamily="34" charset="0"/>
                </a:rPr>
                <a:t>CSS</a:t>
              </a:r>
              <a:r>
                <a:rPr sz="1500" spc="-3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30" dirty="0">
                  <a:latin typeface="Arial" panose="020B0604020202020204" pitchFamily="34" charset="0"/>
                  <a:cs typeface="Arial" panose="020B0604020202020204" pitchFamily="34" charset="0"/>
                </a:rPr>
                <a:t>Modules,</a:t>
              </a:r>
              <a:r>
                <a:rPr lang="en-IN" sz="1500" spc="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30" dirty="0">
                  <a:latin typeface="Arial" panose="020B0604020202020204" pitchFamily="34" charset="0"/>
                  <a:cs typeface="Arial" panose="020B0604020202020204" pitchFamily="34" charset="0"/>
                </a:rPr>
                <a:t>Sass,</a:t>
              </a:r>
              <a:r>
                <a:rPr lang="en-IN" sz="1500" spc="3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30" dirty="0" err="1">
                  <a:latin typeface="Arial" panose="020B0604020202020204" pitchFamily="34" charset="0"/>
                  <a:cs typeface="Arial" panose="020B0604020202020204" pitchFamily="34" charset="0"/>
                </a:rPr>
                <a:t>PostCss</a:t>
              </a:r>
              <a:r>
                <a:rPr lang="en-IN" sz="1500" spc="30" dirty="0"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  <a:r>
                <a:rPr sz="1500" spc="-3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75" dirty="0"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r>
                <a:rPr sz="1500" spc="-3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500" spc="30" dirty="0">
                  <a:latin typeface="Arial" panose="020B0604020202020204" pitchFamily="34" charset="0"/>
                  <a:cs typeface="Arial" panose="020B0604020202020204" pitchFamily="34" charset="0"/>
                </a:rPr>
                <a:t>Css-in-Js.</a:t>
              </a:r>
              <a:endParaRPr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CA585325-17E1-3E0A-1DF5-DEB74CA78120}"/>
              </a:ext>
            </a:extLst>
          </p:cNvPr>
          <p:cNvSpPr/>
          <p:nvPr/>
        </p:nvSpPr>
        <p:spPr>
          <a:xfrm>
            <a:off x="330787" y="1898289"/>
            <a:ext cx="572865" cy="4325529"/>
          </a:xfrm>
          <a:prstGeom prst="rect">
            <a:avLst/>
          </a:prstGeom>
          <a:solidFill>
            <a:srgbClr val="3B3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7FDFBC6-2BC8-3ED8-B62F-E776FCFA93FE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2649995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B74F5232-BC4E-CEB1-7C15-54862E6BCCF5}"/>
              </a:ext>
            </a:extLst>
          </p:cNvPr>
          <p:cNvSpPr/>
          <p:nvPr/>
        </p:nvSpPr>
        <p:spPr>
          <a:xfrm>
            <a:off x="738569" y="560427"/>
            <a:ext cx="822839" cy="822839"/>
          </a:xfrm>
          <a:prstGeom prst="ellipse">
            <a:avLst/>
          </a:prstGeom>
          <a:solidFill>
            <a:srgbClr val="3B3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839BAF-1437-D007-7D0D-15AC1A0543C3}"/>
              </a:ext>
            </a:extLst>
          </p:cNvPr>
          <p:cNvSpPr txBox="1"/>
          <p:nvPr/>
        </p:nvSpPr>
        <p:spPr>
          <a:xfrm>
            <a:off x="938432" y="783103"/>
            <a:ext cx="701315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IN" sz="3600" b="1" dirty="0">
                <a:solidFill>
                  <a:schemeClr val="bg1"/>
                </a:solidFill>
                <a:cs typeface="AngsanaUPC"/>
              </a:rPr>
              <a:t>Re</a:t>
            </a:r>
            <a:r>
              <a:rPr lang="en-IN" sz="3600" b="1" dirty="0">
                <a:cs typeface="AngsanaUPC"/>
              </a:rPr>
              <a:t>ndering</a:t>
            </a:r>
            <a:endParaRPr lang="en-IN" sz="3600" b="1" dirty="0">
              <a:cs typeface="AngsanaUPC" panose="020B0502040204020203" pitchFamily="18" charset="-3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AF7DBC-A761-667A-69D5-1CA8C9D3D7DF}"/>
              </a:ext>
            </a:extLst>
          </p:cNvPr>
          <p:cNvSpPr/>
          <p:nvPr/>
        </p:nvSpPr>
        <p:spPr>
          <a:xfrm>
            <a:off x="330787" y="241300"/>
            <a:ext cx="11530426" cy="6235700"/>
          </a:xfrm>
          <a:prstGeom prst="rect">
            <a:avLst/>
          </a:prstGeom>
          <a:noFill/>
          <a:ln w="31750">
            <a:solidFill>
              <a:srgbClr val="3B3F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EFB74EF5-F9B1-1221-2CF8-AF0B93443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4C09646F-405E-CC15-BF78-F223BBD353B1}"/>
              </a:ext>
            </a:extLst>
          </p:cNvPr>
          <p:cNvSpPr txBox="1"/>
          <p:nvPr/>
        </p:nvSpPr>
        <p:spPr>
          <a:xfrm>
            <a:off x="5913120" y="1511735"/>
            <a:ext cx="5923044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 dirty="0"/>
              <a:t>There are two environments where your application code can be rendered: the client and the server.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CFB9EF1-5841-B85F-545E-9C714639DE5A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pic>
        <p:nvPicPr>
          <p:cNvPr id="2" name="object 6">
            <a:extLst>
              <a:ext uri="{FF2B5EF4-FFF2-40B4-BE49-F238E27FC236}">
                <a16:creationId xmlns:a16="http://schemas.microsoft.com/office/drawing/2014/main" id="{E3DB515D-9D4E-5784-A222-A87716EFD7F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9197" y="3227538"/>
            <a:ext cx="5141166" cy="2159869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B575662E-F655-95F7-FEBF-2B7498DBC75E}"/>
              </a:ext>
            </a:extLst>
          </p:cNvPr>
          <p:cNvSpPr txBox="1"/>
          <p:nvPr/>
        </p:nvSpPr>
        <p:spPr>
          <a:xfrm>
            <a:off x="6096000" y="3155498"/>
            <a:ext cx="4764405" cy="4248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600" b="1" spc="240" dirty="0">
                <a:latin typeface="Tahoma"/>
                <a:cs typeface="Tahoma"/>
              </a:rPr>
              <a:t>C</a:t>
            </a:r>
            <a:r>
              <a:rPr sz="2600" b="1" spc="-30" dirty="0">
                <a:latin typeface="Tahoma"/>
                <a:cs typeface="Tahoma"/>
              </a:rPr>
              <a:t>S</a:t>
            </a:r>
            <a:r>
              <a:rPr sz="2600" b="1" spc="-160" dirty="0">
                <a:latin typeface="Tahoma"/>
                <a:cs typeface="Tahoma"/>
              </a:rPr>
              <a:t>R</a:t>
            </a:r>
            <a:r>
              <a:rPr sz="2600" b="1" spc="-265" dirty="0">
                <a:latin typeface="Tahoma"/>
                <a:cs typeface="Tahoma"/>
              </a:rPr>
              <a:t> </a:t>
            </a:r>
            <a:r>
              <a:rPr sz="2600" b="1" spc="40" dirty="0">
                <a:latin typeface="Tahoma"/>
                <a:cs typeface="Tahoma"/>
              </a:rPr>
              <a:t>(</a:t>
            </a:r>
            <a:r>
              <a:rPr sz="2600" b="1" spc="240" dirty="0">
                <a:latin typeface="Tahoma"/>
                <a:cs typeface="Tahoma"/>
              </a:rPr>
              <a:t>C</a:t>
            </a:r>
            <a:r>
              <a:rPr sz="2600" b="1" spc="15" dirty="0">
                <a:latin typeface="Tahoma"/>
                <a:cs typeface="Tahoma"/>
              </a:rPr>
              <a:t>li</a:t>
            </a:r>
            <a:r>
              <a:rPr sz="2600" b="1" spc="60" dirty="0">
                <a:latin typeface="Tahoma"/>
                <a:cs typeface="Tahoma"/>
              </a:rPr>
              <a:t>e</a:t>
            </a:r>
            <a:r>
              <a:rPr sz="2600" b="1" spc="125" dirty="0">
                <a:latin typeface="Tahoma"/>
                <a:cs typeface="Tahoma"/>
              </a:rPr>
              <a:t>n</a:t>
            </a:r>
            <a:r>
              <a:rPr sz="2600" b="1" spc="20" dirty="0">
                <a:latin typeface="Tahoma"/>
                <a:cs typeface="Tahoma"/>
              </a:rPr>
              <a:t>t</a:t>
            </a:r>
            <a:r>
              <a:rPr sz="2600" b="1" spc="-265" dirty="0">
                <a:latin typeface="Tahoma"/>
                <a:cs typeface="Tahoma"/>
              </a:rPr>
              <a:t> </a:t>
            </a:r>
            <a:r>
              <a:rPr sz="2600" b="1" spc="-30" dirty="0">
                <a:latin typeface="Tahoma"/>
                <a:cs typeface="Tahoma"/>
              </a:rPr>
              <a:t>S</a:t>
            </a:r>
            <a:r>
              <a:rPr sz="2600" b="1" spc="15" dirty="0">
                <a:latin typeface="Tahoma"/>
                <a:cs typeface="Tahoma"/>
              </a:rPr>
              <a:t>i</a:t>
            </a:r>
            <a:r>
              <a:rPr sz="2600" b="1" spc="135" dirty="0">
                <a:latin typeface="Tahoma"/>
                <a:cs typeface="Tahoma"/>
              </a:rPr>
              <a:t>d</a:t>
            </a:r>
            <a:r>
              <a:rPr sz="2600" b="1" spc="65" dirty="0">
                <a:latin typeface="Tahoma"/>
                <a:cs typeface="Tahoma"/>
              </a:rPr>
              <a:t>e</a:t>
            </a:r>
            <a:r>
              <a:rPr sz="2600" b="1" spc="-265" dirty="0">
                <a:latin typeface="Tahoma"/>
                <a:cs typeface="Tahoma"/>
              </a:rPr>
              <a:t> </a:t>
            </a:r>
            <a:r>
              <a:rPr sz="2600" b="1" spc="-165" dirty="0">
                <a:latin typeface="Tahoma"/>
                <a:cs typeface="Tahoma"/>
              </a:rPr>
              <a:t>R</a:t>
            </a:r>
            <a:r>
              <a:rPr sz="2600" b="1" spc="60" dirty="0">
                <a:latin typeface="Tahoma"/>
                <a:cs typeface="Tahoma"/>
              </a:rPr>
              <a:t>e</a:t>
            </a:r>
            <a:r>
              <a:rPr sz="2600" b="1" spc="125" dirty="0">
                <a:latin typeface="Tahoma"/>
                <a:cs typeface="Tahoma"/>
              </a:rPr>
              <a:t>n</a:t>
            </a:r>
            <a:r>
              <a:rPr sz="2600" b="1" spc="135" dirty="0">
                <a:latin typeface="Tahoma"/>
                <a:cs typeface="Tahoma"/>
              </a:rPr>
              <a:t>d</a:t>
            </a:r>
            <a:r>
              <a:rPr sz="2600" b="1" spc="60" dirty="0">
                <a:latin typeface="Tahoma"/>
                <a:cs typeface="Tahoma"/>
              </a:rPr>
              <a:t>e</a:t>
            </a:r>
            <a:r>
              <a:rPr sz="2600" b="1" spc="35" dirty="0">
                <a:latin typeface="Tahoma"/>
                <a:cs typeface="Tahoma"/>
              </a:rPr>
              <a:t>r</a:t>
            </a:r>
            <a:r>
              <a:rPr sz="2600" b="1" spc="15" dirty="0">
                <a:latin typeface="Tahoma"/>
                <a:cs typeface="Tahoma"/>
              </a:rPr>
              <a:t>i</a:t>
            </a:r>
            <a:r>
              <a:rPr sz="2600" b="1" spc="125" dirty="0">
                <a:latin typeface="Tahoma"/>
                <a:cs typeface="Tahoma"/>
              </a:rPr>
              <a:t>n</a:t>
            </a:r>
            <a:r>
              <a:rPr sz="2600" b="1" spc="135" dirty="0">
                <a:latin typeface="Tahoma"/>
                <a:cs typeface="Tahoma"/>
              </a:rPr>
              <a:t>g</a:t>
            </a:r>
            <a:r>
              <a:rPr sz="2600" b="1" spc="45" dirty="0">
                <a:latin typeface="Tahoma"/>
                <a:cs typeface="Tahoma"/>
              </a:rPr>
              <a:t>)</a:t>
            </a:r>
            <a:endParaRPr sz="2600" dirty="0">
              <a:latin typeface="Tahoma"/>
              <a:cs typeface="Tahoma"/>
            </a:endParaRPr>
          </a:p>
        </p:txBody>
      </p:sp>
      <p:sp>
        <p:nvSpPr>
          <p:cNvPr id="5" name="object 12">
            <a:extLst>
              <a:ext uri="{FF2B5EF4-FFF2-40B4-BE49-F238E27FC236}">
                <a16:creationId xmlns:a16="http://schemas.microsoft.com/office/drawing/2014/main" id="{E741C8F3-864D-30BC-8093-899BA389800B}"/>
              </a:ext>
            </a:extLst>
          </p:cNvPr>
          <p:cNvSpPr txBox="1"/>
          <p:nvPr/>
        </p:nvSpPr>
        <p:spPr>
          <a:xfrm>
            <a:off x="6096000" y="4406977"/>
            <a:ext cx="4817745" cy="4248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600" b="1" spc="-30" dirty="0">
                <a:latin typeface="Tahoma"/>
                <a:cs typeface="Tahoma"/>
              </a:rPr>
              <a:t>SS</a:t>
            </a:r>
            <a:r>
              <a:rPr sz="2600" b="1" spc="-160" dirty="0">
                <a:latin typeface="Tahoma"/>
                <a:cs typeface="Tahoma"/>
              </a:rPr>
              <a:t>R</a:t>
            </a:r>
            <a:r>
              <a:rPr sz="2600" b="1" spc="-265" dirty="0">
                <a:latin typeface="Tahoma"/>
                <a:cs typeface="Tahoma"/>
              </a:rPr>
              <a:t> </a:t>
            </a:r>
            <a:r>
              <a:rPr sz="2600" b="1" spc="40" dirty="0">
                <a:latin typeface="Tahoma"/>
                <a:cs typeface="Tahoma"/>
              </a:rPr>
              <a:t>(</a:t>
            </a:r>
            <a:r>
              <a:rPr sz="2600" b="1" spc="-30" dirty="0">
                <a:latin typeface="Tahoma"/>
                <a:cs typeface="Tahoma"/>
              </a:rPr>
              <a:t>S</a:t>
            </a:r>
            <a:r>
              <a:rPr sz="2600" b="1" spc="60" dirty="0">
                <a:latin typeface="Tahoma"/>
                <a:cs typeface="Tahoma"/>
              </a:rPr>
              <a:t>e</a:t>
            </a:r>
            <a:r>
              <a:rPr sz="2600" b="1" spc="35" dirty="0">
                <a:latin typeface="Tahoma"/>
                <a:cs typeface="Tahoma"/>
              </a:rPr>
              <a:t>r</a:t>
            </a:r>
            <a:r>
              <a:rPr sz="2600" b="1" spc="185" dirty="0">
                <a:latin typeface="Tahoma"/>
                <a:cs typeface="Tahoma"/>
              </a:rPr>
              <a:t>v</a:t>
            </a:r>
            <a:r>
              <a:rPr sz="2600" b="1" spc="60" dirty="0">
                <a:latin typeface="Tahoma"/>
                <a:cs typeface="Tahoma"/>
              </a:rPr>
              <a:t>e</a:t>
            </a:r>
            <a:r>
              <a:rPr sz="2600" b="1" spc="40" dirty="0">
                <a:latin typeface="Tahoma"/>
                <a:cs typeface="Tahoma"/>
              </a:rPr>
              <a:t>r</a:t>
            </a:r>
            <a:r>
              <a:rPr sz="2600" b="1" spc="-265" dirty="0">
                <a:latin typeface="Tahoma"/>
                <a:cs typeface="Tahoma"/>
              </a:rPr>
              <a:t> </a:t>
            </a:r>
            <a:r>
              <a:rPr sz="2600" b="1" spc="-30" dirty="0">
                <a:latin typeface="Tahoma"/>
                <a:cs typeface="Tahoma"/>
              </a:rPr>
              <a:t>S</a:t>
            </a:r>
            <a:r>
              <a:rPr sz="2600" b="1" spc="15" dirty="0">
                <a:latin typeface="Tahoma"/>
                <a:cs typeface="Tahoma"/>
              </a:rPr>
              <a:t>i</a:t>
            </a:r>
            <a:r>
              <a:rPr sz="2600" b="1" spc="135" dirty="0">
                <a:latin typeface="Tahoma"/>
                <a:cs typeface="Tahoma"/>
              </a:rPr>
              <a:t>d</a:t>
            </a:r>
            <a:r>
              <a:rPr sz="2600" b="1" spc="65" dirty="0">
                <a:latin typeface="Tahoma"/>
                <a:cs typeface="Tahoma"/>
              </a:rPr>
              <a:t>e</a:t>
            </a:r>
            <a:r>
              <a:rPr sz="2600" b="1" spc="-265" dirty="0">
                <a:latin typeface="Tahoma"/>
                <a:cs typeface="Tahoma"/>
              </a:rPr>
              <a:t> </a:t>
            </a:r>
            <a:r>
              <a:rPr sz="2600" b="1" spc="-165" dirty="0">
                <a:latin typeface="Tahoma"/>
                <a:cs typeface="Tahoma"/>
              </a:rPr>
              <a:t>R</a:t>
            </a:r>
            <a:r>
              <a:rPr sz="2600" b="1" spc="60" dirty="0">
                <a:latin typeface="Tahoma"/>
                <a:cs typeface="Tahoma"/>
              </a:rPr>
              <a:t>e</a:t>
            </a:r>
            <a:r>
              <a:rPr sz="2600" b="1" spc="125" dirty="0">
                <a:latin typeface="Tahoma"/>
                <a:cs typeface="Tahoma"/>
              </a:rPr>
              <a:t>n</a:t>
            </a:r>
            <a:r>
              <a:rPr sz="2600" b="1" spc="135" dirty="0">
                <a:latin typeface="Tahoma"/>
                <a:cs typeface="Tahoma"/>
              </a:rPr>
              <a:t>d</a:t>
            </a:r>
            <a:r>
              <a:rPr sz="2600" b="1" spc="60" dirty="0">
                <a:latin typeface="Tahoma"/>
                <a:cs typeface="Tahoma"/>
              </a:rPr>
              <a:t>e</a:t>
            </a:r>
            <a:r>
              <a:rPr sz="2600" b="1" spc="35" dirty="0">
                <a:latin typeface="Tahoma"/>
                <a:cs typeface="Tahoma"/>
              </a:rPr>
              <a:t>r</a:t>
            </a:r>
            <a:r>
              <a:rPr sz="2600" b="1" spc="15" dirty="0">
                <a:latin typeface="Tahoma"/>
                <a:cs typeface="Tahoma"/>
              </a:rPr>
              <a:t>i</a:t>
            </a:r>
            <a:r>
              <a:rPr sz="2600" b="1" spc="125" dirty="0">
                <a:latin typeface="Tahoma"/>
                <a:cs typeface="Tahoma"/>
              </a:rPr>
              <a:t>n</a:t>
            </a:r>
            <a:r>
              <a:rPr sz="2600" b="1" spc="135" dirty="0">
                <a:latin typeface="Tahoma"/>
                <a:cs typeface="Tahoma"/>
              </a:rPr>
              <a:t>g</a:t>
            </a:r>
            <a:r>
              <a:rPr sz="2600" b="1" spc="45" dirty="0">
                <a:latin typeface="Tahoma"/>
                <a:cs typeface="Tahoma"/>
              </a:rPr>
              <a:t>)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77502D-7856-3947-5647-D7B2C521FF19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2051679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000A460-3A56-888F-D039-22F061D52D72}"/>
              </a:ext>
            </a:extLst>
          </p:cNvPr>
          <p:cNvGrpSpPr/>
          <p:nvPr/>
        </p:nvGrpSpPr>
        <p:grpSpPr>
          <a:xfrm>
            <a:off x="606535" y="504478"/>
            <a:ext cx="7213013" cy="869007"/>
            <a:chOff x="606535" y="1001485"/>
            <a:chExt cx="7213013" cy="86900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74F5232-BC4E-CEB1-7C15-54862E6BCCF5}"/>
                </a:ext>
              </a:extLst>
            </p:cNvPr>
            <p:cNvSpPr/>
            <p:nvPr/>
          </p:nvSpPr>
          <p:spPr>
            <a:xfrm>
              <a:off x="606535" y="1001485"/>
              <a:ext cx="822839" cy="822839"/>
            </a:xfrm>
            <a:prstGeom prst="ellipse">
              <a:avLst/>
            </a:prstGeom>
            <a:solidFill>
              <a:srgbClr val="3B3F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6839BAF-1437-D007-7D0D-15AC1A0543C3}"/>
                </a:ext>
              </a:extLst>
            </p:cNvPr>
            <p:cNvSpPr txBox="1"/>
            <p:nvPr/>
          </p:nvSpPr>
          <p:spPr>
            <a:xfrm>
              <a:off x="806398" y="1224161"/>
              <a:ext cx="701315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IN" sz="3600" b="1" dirty="0">
                  <a:solidFill>
                    <a:schemeClr val="bg1"/>
                  </a:solidFill>
                  <a:cs typeface="AngsanaUPC"/>
                </a:rPr>
                <a:t>In</a:t>
              </a:r>
              <a:r>
                <a:rPr lang="en-IN" sz="3600" b="1" dirty="0">
                  <a:cs typeface="AngsanaUPC"/>
                </a:rPr>
                <a:t>stallation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26AF7DBC-A761-667A-69D5-1CA8C9D3D7DF}"/>
              </a:ext>
            </a:extLst>
          </p:cNvPr>
          <p:cNvSpPr/>
          <p:nvPr/>
        </p:nvSpPr>
        <p:spPr>
          <a:xfrm>
            <a:off x="330787" y="241300"/>
            <a:ext cx="11530426" cy="6235700"/>
          </a:xfrm>
          <a:prstGeom prst="rect">
            <a:avLst/>
          </a:prstGeom>
          <a:noFill/>
          <a:ln w="31750">
            <a:solidFill>
              <a:srgbClr val="3B3F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EFB74EF5-F9B1-1221-2CF8-AF0B93443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9285DE-6A3A-97FB-0AA8-56F17118688E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B85AC02B-6F23-A4F7-8867-FED13D70AD82}"/>
              </a:ext>
            </a:extLst>
          </p:cNvPr>
          <p:cNvSpPr txBox="1"/>
          <p:nvPr/>
        </p:nvSpPr>
        <p:spPr>
          <a:xfrm>
            <a:off x="1017954" y="1560195"/>
            <a:ext cx="3458210" cy="83756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206375">
              <a:lnSpc>
                <a:spcPct val="100000"/>
              </a:lnSpc>
              <a:spcBef>
                <a:spcPts val="894"/>
              </a:spcBef>
            </a:pPr>
            <a:r>
              <a:rPr sz="2000" b="1" spc="70" dirty="0">
                <a:solidFill>
                  <a:srgbClr val="F56E1A"/>
                </a:solidFill>
                <a:latin typeface="Arial"/>
                <a:cs typeface="Arial"/>
              </a:rPr>
              <a:t>Terminal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2000" spc="95" dirty="0">
                <a:solidFill>
                  <a:srgbClr val="171616"/>
                </a:solidFill>
                <a:latin typeface="Microsoft Sans Serif"/>
                <a:cs typeface="Microsoft Sans Serif"/>
              </a:rPr>
              <a:t>npx</a:t>
            </a:r>
            <a:r>
              <a:rPr sz="2000" spc="-40" dirty="0">
                <a:solidFill>
                  <a:srgbClr val="171616"/>
                </a:solidFill>
                <a:latin typeface="Microsoft Sans Serif"/>
                <a:cs typeface="Microsoft Sans Serif"/>
              </a:rPr>
              <a:t> </a:t>
            </a:r>
            <a:r>
              <a:rPr sz="2000" spc="90" dirty="0">
                <a:solidFill>
                  <a:srgbClr val="171616"/>
                </a:solidFill>
                <a:latin typeface="Microsoft Sans Serif"/>
                <a:cs typeface="Microsoft Sans Serif"/>
              </a:rPr>
              <a:t>create-next-app@latest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1783CC49-A0C7-11F0-DBF6-1C3605B2A19B}"/>
              </a:ext>
            </a:extLst>
          </p:cNvPr>
          <p:cNvSpPr txBox="1"/>
          <p:nvPr/>
        </p:nvSpPr>
        <p:spPr>
          <a:xfrm>
            <a:off x="1017954" y="2639060"/>
            <a:ext cx="10701606" cy="36128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20" dirty="0">
                <a:solidFill>
                  <a:srgbClr val="3B3F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2300" b="1" spc="-100" dirty="0">
                <a:solidFill>
                  <a:srgbClr val="3B3F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b="1" spc="40" dirty="0">
                <a:solidFill>
                  <a:srgbClr val="3B3F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installation,</a:t>
            </a:r>
            <a:r>
              <a:rPr sz="2300" b="1" spc="-95" dirty="0">
                <a:solidFill>
                  <a:srgbClr val="3B3F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b="1" spc="40" dirty="0">
                <a:solidFill>
                  <a:srgbClr val="3B3F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you'll</a:t>
            </a:r>
            <a:r>
              <a:rPr sz="2300" b="1" spc="-100" dirty="0">
                <a:solidFill>
                  <a:srgbClr val="3B3F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b="1" spc="-5" dirty="0">
                <a:solidFill>
                  <a:srgbClr val="3B3F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sz="2300" b="1" spc="-95" dirty="0">
                <a:solidFill>
                  <a:srgbClr val="3B3F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b="1" spc="100" dirty="0">
                <a:solidFill>
                  <a:srgbClr val="3B3F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300" b="1" spc="-95" dirty="0">
                <a:solidFill>
                  <a:srgbClr val="3B3F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b="1" spc="30" dirty="0">
                <a:solidFill>
                  <a:srgbClr val="3B3F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sz="2300" b="1" spc="-100" dirty="0">
                <a:solidFill>
                  <a:srgbClr val="3B3F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b="1" spc="30" dirty="0">
                <a:solidFill>
                  <a:srgbClr val="3B3F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prompts:</a:t>
            </a:r>
            <a:endParaRPr sz="2300" dirty="0">
              <a:solidFill>
                <a:srgbClr val="3B3F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sz="2300" spc="100" dirty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sz="23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4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3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5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3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50" dirty="0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r>
              <a:rPr sz="23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75" dirty="0">
                <a:latin typeface="Arial" panose="020B0604020202020204" pitchFamily="34" charset="0"/>
                <a:cs typeface="Arial" panose="020B0604020202020204" pitchFamily="34" charset="0"/>
              </a:rPr>
              <a:t>named?</a:t>
            </a:r>
            <a:r>
              <a:rPr sz="23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35" dirty="0">
                <a:latin typeface="Arial" panose="020B0604020202020204" pitchFamily="34" charset="0"/>
                <a:cs typeface="Arial" panose="020B0604020202020204" pitchFamily="34" charset="0"/>
              </a:rPr>
              <a:t>my-app</a:t>
            </a:r>
            <a:endParaRPr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283845" indent="-342900">
              <a:lnSpc>
                <a:spcPct val="114100"/>
              </a:lnSpc>
              <a:buFont typeface="Arial" panose="020B0604020202020204" pitchFamily="34" charset="0"/>
              <a:buChar char="•"/>
            </a:pPr>
            <a:r>
              <a:rPr sz="2300" spc="110" dirty="0">
                <a:latin typeface="Arial" panose="020B0604020202020204" pitchFamily="34" charset="0"/>
                <a:cs typeface="Arial" panose="020B0604020202020204" pitchFamily="34" charset="0"/>
              </a:rPr>
              <a:t>Would </a:t>
            </a:r>
            <a:r>
              <a:rPr sz="2300" spc="135" dirty="0">
                <a:latin typeface="Arial" panose="020B0604020202020204" pitchFamily="34" charset="0"/>
                <a:cs typeface="Arial" panose="020B0604020202020204" pitchFamily="34" charset="0"/>
              </a:rPr>
              <a:t>you </a:t>
            </a:r>
            <a:r>
              <a:rPr sz="2300" spc="65" dirty="0">
                <a:latin typeface="Arial" panose="020B0604020202020204" pitchFamily="34" charset="0"/>
                <a:cs typeface="Arial" panose="020B0604020202020204" pitchFamily="34" charset="0"/>
              </a:rPr>
              <a:t>like </a:t>
            </a:r>
            <a:r>
              <a:rPr sz="2300" spc="22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sz="2300" spc="50" dirty="0"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sz="2300" spc="105" dirty="0">
                <a:latin typeface="Arial" panose="020B0604020202020204" pitchFamily="34" charset="0"/>
                <a:cs typeface="Arial" panose="020B0604020202020204" pitchFamily="34" charset="0"/>
              </a:rPr>
              <a:t>TypeScript </a:t>
            </a:r>
            <a:r>
              <a:rPr sz="2300" spc="165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sz="2300" spc="130" dirty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sz="2300" spc="120" dirty="0">
                <a:latin typeface="Arial" panose="020B0604020202020204" pitchFamily="34" charset="0"/>
                <a:cs typeface="Arial" panose="020B0604020202020204" pitchFamily="34" charset="0"/>
              </a:rPr>
              <a:t>project? </a:t>
            </a:r>
            <a:r>
              <a:rPr sz="2300" spc="110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sz="2300" spc="245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sz="2300" spc="-35" dirty="0">
                <a:latin typeface="Arial" panose="020B0604020202020204" pitchFamily="34" charset="0"/>
                <a:cs typeface="Arial" panose="020B0604020202020204" pitchFamily="34" charset="0"/>
              </a:rPr>
              <a:t>Yes </a:t>
            </a:r>
            <a:r>
              <a:rPr sz="2300" spc="-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10" dirty="0">
                <a:latin typeface="Arial" panose="020B0604020202020204" pitchFamily="34" charset="0"/>
                <a:cs typeface="Arial" panose="020B0604020202020204" pitchFamily="34" charset="0"/>
              </a:rPr>
              <a:t>Would </a:t>
            </a:r>
            <a:r>
              <a:rPr sz="2300" spc="135" dirty="0">
                <a:latin typeface="Arial" panose="020B0604020202020204" pitchFamily="34" charset="0"/>
                <a:cs typeface="Arial" panose="020B0604020202020204" pitchFamily="34" charset="0"/>
              </a:rPr>
              <a:t>you </a:t>
            </a:r>
            <a:r>
              <a:rPr sz="2300" spc="65" dirty="0">
                <a:latin typeface="Arial" panose="020B0604020202020204" pitchFamily="34" charset="0"/>
                <a:cs typeface="Arial" panose="020B0604020202020204" pitchFamily="34" charset="0"/>
              </a:rPr>
              <a:t>like </a:t>
            </a:r>
            <a:r>
              <a:rPr sz="2300" spc="22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sz="2300" spc="50" dirty="0"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sz="2300" spc="40" dirty="0">
                <a:latin typeface="Arial" panose="020B0604020202020204" pitchFamily="34" charset="0"/>
                <a:cs typeface="Arial" panose="020B0604020202020204" pitchFamily="34" charset="0"/>
              </a:rPr>
              <a:t>ESLint </a:t>
            </a:r>
            <a:r>
              <a:rPr sz="2300" spc="165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sz="2300" spc="130" dirty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sz="2300" spc="120" dirty="0">
                <a:latin typeface="Arial" panose="020B0604020202020204" pitchFamily="34" charset="0"/>
                <a:cs typeface="Arial" panose="020B0604020202020204" pitchFamily="34" charset="0"/>
              </a:rPr>
              <a:t>project? </a:t>
            </a:r>
            <a:r>
              <a:rPr sz="2300" spc="110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sz="2300" spc="245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sz="2300" spc="-35" dirty="0">
                <a:latin typeface="Arial" panose="020B0604020202020204" pitchFamily="34" charset="0"/>
                <a:cs typeface="Arial" panose="020B0604020202020204" pitchFamily="34" charset="0"/>
              </a:rPr>
              <a:t>Yes </a:t>
            </a:r>
            <a:r>
              <a:rPr sz="23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-35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2300" spc="13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300" spc="12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300" spc="14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300" spc="19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5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300" spc="13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300" spc="125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4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300" spc="8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300" spc="-5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sz="2300" spc="4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29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300" spc="14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2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300" spc="-1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300" spc="4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-7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300" spc="-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300" spc="8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300" spc="14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300" spc="135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2300" spc="8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300" spc="14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300" spc="19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-6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300" spc="-13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300" spc="-13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35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2300" spc="8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300" spc="29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300" spc="145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29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300" spc="14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2300" spc="8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300" spc="-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9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300" spc="18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300" spc="13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300" spc="80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sz="2300" spc="3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300" spc="12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300" spc="29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300" spc="-95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8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300" spc="14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245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-13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300" spc="3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300" spc="-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080" indent="-342900">
              <a:lnSpc>
                <a:spcPct val="114100"/>
              </a:lnSpc>
              <a:buFont typeface="Arial" panose="020B0604020202020204" pitchFamily="34" charset="0"/>
              <a:buChar char="•"/>
            </a:pPr>
            <a:r>
              <a:rPr sz="2300" spc="110" dirty="0">
                <a:latin typeface="Arial" panose="020B0604020202020204" pitchFamily="34" charset="0"/>
                <a:cs typeface="Arial" panose="020B0604020202020204" pitchFamily="34" charset="0"/>
              </a:rPr>
              <a:t>Would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35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65" dirty="0"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sz="23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22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50" dirty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50" dirty="0">
                <a:latin typeface="Arial" panose="020B0604020202020204" pitchFamily="34" charset="0"/>
                <a:cs typeface="Arial" panose="020B0604020202020204" pitchFamily="34" charset="0"/>
              </a:rPr>
              <a:t>`src/`</a:t>
            </a:r>
            <a:r>
              <a:rPr sz="23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55" dirty="0">
                <a:latin typeface="Arial" panose="020B0604020202020204" pitchFamily="34" charset="0"/>
                <a:cs typeface="Arial" panose="020B0604020202020204" pitchFamily="34" charset="0"/>
              </a:rPr>
              <a:t>directory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65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30" dirty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sz="23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20" dirty="0">
                <a:latin typeface="Arial" panose="020B0604020202020204" pitchFamily="34" charset="0"/>
                <a:cs typeface="Arial" panose="020B0604020202020204" pitchFamily="34" charset="0"/>
              </a:rPr>
              <a:t>project?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10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245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23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-35" dirty="0">
                <a:latin typeface="Arial" panose="020B0604020202020204" pitchFamily="34" charset="0"/>
                <a:cs typeface="Arial" panose="020B0604020202020204" pitchFamily="34" charset="0"/>
              </a:rPr>
              <a:t>Yes </a:t>
            </a:r>
            <a:r>
              <a:rPr sz="2300" spc="-5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5" dirty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30" dirty="0">
                <a:latin typeface="Arial" panose="020B0604020202020204" pitchFamily="34" charset="0"/>
                <a:cs typeface="Arial" panose="020B0604020202020204" pitchFamily="34" charset="0"/>
              </a:rPr>
              <a:t>App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05" dirty="0">
                <a:latin typeface="Arial" panose="020B0604020202020204" pitchFamily="34" charset="0"/>
                <a:cs typeface="Arial" panose="020B0604020202020204" pitchFamily="34" charset="0"/>
              </a:rPr>
              <a:t>Router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90" dirty="0">
                <a:latin typeface="Arial" panose="020B0604020202020204" pitchFamily="34" charset="0"/>
                <a:cs typeface="Arial" panose="020B0604020202020204" pitchFamily="34" charset="0"/>
              </a:rPr>
              <a:t>(recommended)?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10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245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-35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  <a:endParaRPr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Font typeface="Arial" panose="020B0604020202020204" pitchFamily="34" charset="0"/>
              <a:buChar char="•"/>
            </a:pPr>
            <a:r>
              <a:rPr sz="2300" spc="110" dirty="0">
                <a:latin typeface="Arial" panose="020B0604020202020204" pitchFamily="34" charset="0"/>
                <a:cs typeface="Arial" panose="020B0604020202020204" pitchFamily="34" charset="0"/>
              </a:rPr>
              <a:t>Would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35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65" dirty="0"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sz="23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22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00" dirty="0">
                <a:latin typeface="Arial" panose="020B0604020202020204" pitchFamily="34" charset="0"/>
                <a:cs typeface="Arial" panose="020B0604020202020204" pitchFamily="34" charset="0"/>
              </a:rPr>
              <a:t>customize</a:t>
            </a:r>
            <a:r>
              <a:rPr sz="23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6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45" dirty="0">
                <a:latin typeface="Arial" panose="020B0604020202020204" pitchFamily="34" charset="0"/>
                <a:cs typeface="Arial" panose="020B0604020202020204" pitchFamily="34" charset="0"/>
              </a:rPr>
              <a:t>default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80" dirty="0">
                <a:latin typeface="Arial" panose="020B0604020202020204" pitchFamily="34" charset="0"/>
                <a:cs typeface="Arial" panose="020B0604020202020204" pitchFamily="34" charset="0"/>
              </a:rPr>
              <a:t>import</a:t>
            </a:r>
            <a:r>
              <a:rPr sz="23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20" dirty="0">
                <a:latin typeface="Arial" panose="020B0604020202020204" pitchFamily="34" charset="0"/>
                <a:cs typeface="Arial" panose="020B0604020202020204" pitchFamily="34" charset="0"/>
              </a:rPr>
              <a:t>alias?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110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z="23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245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23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spc="-35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  <a:endParaRPr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395C06-9AA0-F2B1-BFEF-27F503ECFBD0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3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4086876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000A460-3A56-888F-D039-22F061D52D72}"/>
              </a:ext>
            </a:extLst>
          </p:cNvPr>
          <p:cNvGrpSpPr/>
          <p:nvPr/>
        </p:nvGrpSpPr>
        <p:grpSpPr>
          <a:xfrm>
            <a:off x="606535" y="504478"/>
            <a:ext cx="7213013" cy="869007"/>
            <a:chOff x="606535" y="1001485"/>
            <a:chExt cx="7213013" cy="86900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74F5232-BC4E-CEB1-7C15-54862E6BCCF5}"/>
                </a:ext>
              </a:extLst>
            </p:cNvPr>
            <p:cNvSpPr/>
            <p:nvPr/>
          </p:nvSpPr>
          <p:spPr>
            <a:xfrm>
              <a:off x="606535" y="1001485"/>
              <a:ext cx="822839" cy="822839"/>
            </a:xfrm>
            <a:prstGeom prst="ellipse">
              <a:avLst/>
            </a:prstGeom>
            <a:solidFill>
              <a:srgbClr val="3B3F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6839BAF-1437-D007-7D0D-15AC1A0543C3}"/>
                </a:ext>
              </a:extLst>
            </p:cNvPr>
            <p:cNvSpPr txBox="1"/>
            <p:nvPr/>
          </p:nvSpPr>
          <p:spPr>
            <a:xfrm>
              <a:off x="806398" y="1224161"/>
              <a:ext cx="701315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IN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ngsanaUPC"/>
                </a:rPr>
                <a:t>Cl</a:t>
              </a:r>
              <a:r>
                <a:rPr lang="en-IN" sz="3600" b="1" dirty="0">
                  <a:cs typeface="AngsanaUPC"/>
                </a:rPr>
                <a:t>ient-Side Rendering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26AF7DBC-A761-667A-69D5-1CA8C9D3D7DF}"/>
              </a:ext>
            </a:extLst>
          </p:cNvPr>
          <p:cNvSpPr/>
          <p:nvPr/>
        </p:nvSpPr>
        <p:spPr>
          <a:xfrm>
            <a:off x="330787" y="241300"/>
            <a:ext cx="11530426" cy="6235700"/>
          </a:xfrm>
          <a:prstGeom prst="rect">
            <a:avLst/>
          </a:prstGeom>
          <a:noFill/>
          <a:ln w="31750">
            <a:solidFill>
              <a:srgbClr val="3B3F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EFB74EF5-F9B1-1221-2CF8-AF0B93443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4C1BE2-715E-3B9B-1019-5252D4CDF3A7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4" name="object 12">
            <a:extLst>
              <a:ext uri="{FF2B5EF4-FFF2-40B4-BE49-F238E27FC236}">
                <a16:creationId xmlns:a16="http://schemas.microsoft.com/office/drawing/2014/main" id="{ADC26BCE-609E-1305-3061-1BEBAE0A40BE}"/>
              </a:ext>
            </a:extLst>
          </p:cNvPr>
          <p:cNvSpPr txBox="1"/>
          <p:nvPr/>
        </p:nvSpPr>
        <p:spPr>
          <a:xfrm>
            <a:off x="490220" y="1859339"/>
            <a:ext cx="11211560" cy="4073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8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u="heavy" spc="-145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r>
              <a:rPr sz="2000" u="heavy" spc="15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</a:t>
            </a:r>
            <a:r>
              <a:rPr sz="2000" u="heavy" spc="-35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</a:t>
            </a:r>
            <a:r>
              <a:rPr sz="2000" u="heavy" spc="-160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</a:t>
            </a:r>
            <a:r>
              <a:rPr sz="2000" spc="-90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</a:t>
            </a:r>
            <a:r>
              <a:rPr sz="2000" spc="-80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000" spc="-9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-90" dirty="0">
                <a:latin typeface="Arial" panose="020B0604020202020204" pitchFamily="34" charset="0"/>
                <a:cs typeface="Arial" panose="020B0604020202020204" pitchFamily="34" charset="0"/>
              </a:rPr>
              <a:t>ll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1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2000" spc="-8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000" spc="-114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75" marR="3375025" indent="-342900">
              <a:lnSpc>
                <a:spcPct val="113399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enters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URL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wish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visit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bar. </a:t>
            </a:r>
            <a:r>
              <a:rPr sz="2000" spc="-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request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sent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specified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URL.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75" marR="586740" indent="-342900">
              <a:lnSpc>
                <a:spcPts val="3060"/>
              </a:lnSpc>
              <a:spcBef>
                <a:spcPts val="160"/>
              </a:spcBef>
              <a:buFont typeface="Arial" panose="020B0604020202020204" pitchFamily="34" charset="0"/>
              <a:buChar char="•"/>
            </a:pP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5" dirty="0">
                <a:latin typeface="Arial" panose="020B0604020202020204" pitchFamily="34" charset="0"/>
                <a:cs typeface="Arial" panose="020B0604020202020204" pitchFamily="34" charset="0"/>
              </a:rPr>
              <a:t>client’s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request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site,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delivers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files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(CSS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000" spc="-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2000" spc="-18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000" spc="85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0" dirty="0">
                <a:latin typeface="Arial" panose="020B0604020202020204" pitchFamily="34" charset="0"/>
                <a:cs typeface="Arial" panose="020B0604020202020204" pitchFamily="34" charset="0"/>
              </a:rPr>
              <a:t>cli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000" spc="-330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000" spc="1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2000" spc="-8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000" spc="-114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75" marR="5080" indent="-342900">
              <a:lnSpc>
                <a:spcPts val="3060"/>
              </a:lnSpc>
              <a:buFont typeface="Arial" panose="020B0604020202020204" pitchFamily="34" charset="0"/>
              <a:buChar char="•"/>
            </a:pP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client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browser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download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HTML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first,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followed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JavaScript.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These </a:t>
            </a:r>
            <a:r>
              <a:rPr sz="2000" spc="-6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HTML 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files 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connect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JavaScript, 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starting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loading 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process by 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displaying 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loading</a:t>
            </a:r>
            <a:r>
              <a:rPr lang="en-IN"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symbols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developer 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defines to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user. </a:t>
            </a:r>
            <a:r>
              <a:rPr sz="2000" spc="-90" dirty="0"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sz="2000" spc="-80" dirty="0">
                <a:latin typeface="Arial" panose="020B0604020202020204" pitchFamily="34" charset="0"/>
                <a:cs typeface="Arial" panose="020B0604020202020204" pitchFamily="34" charset="0"/>
              </a:rPr>
              <a:t>stage,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website </a:t>
            </a:r>
            <a:r>
              <a:rPr sz="2000" spc="-80" dirty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still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not 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visible</a:t>
            </a:r>
            <a:r>
              <a:rPr lang="en-IN"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1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user.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75" marR="422909" indent="-342900">
              <a:lnSpc>
                <a:spcPts val="306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JavaScript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downloaded,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dynamically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generated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0" dirty="0">
                <a:latin typeface="Arial" panose="020B0604020202020204" pitchFamily="34" charset="0"/>
                <a:cs typeface="Arial" panose="020B0604020202020204" pitchFamily="34" charset="0"/>
              </a:rPr>
              <a:t>client’s</a:t>
            </a:r>
            <a:r>
              <a:rPr lang="en-IN" sz="2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browser.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75" marR="1033144" indent="-342900">
              <a:lnSpc>
                <a:spcPts val="3060"/>
              </a:lnSpc>
              <a:buFont typeface="Arial" panose="020B0604020202020204" pitchFamily="34" charset="0"/>
              <a:buChar char="•"/>
            </a:pP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becomes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visible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client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navigates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interacts</a:t>
            </a:r>
            <a:r>
              <a:rPr sz="2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IN"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website.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252A11-BE8A-3785-F171-50F5365184F1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3336153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000A460-3A56-888F-D039-22F061D52D72}"/>
              </a:ext>
            </a:extLst>
          </p:cNvPr>
          <p:cNvGrpSpPr/>
          <p:nvPr/>
        </p:nvGrpSpPr>
        <p:grpSpPr>
          <a:xfrm>
            <a:off x="606535" y="504478"/>
            <a:ext cx="7213013" cy="869007"/>
            <a:chOff x="606535" y="1001485"/>
            <a:chExt cx="7213013" cy="86900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74F5232-BC4E-CEB1-7C15-54862E6BCCF5}"/>
                </a:ext>
              </a:extLst>
            </p:cNvPr>
            <p:cNvSpPr/>
            <p:nvPr/>
          </p:nvSpPr>
          <p:spPr>
            <a:xfrm>
              <a:off x="606535" y="1001485"/>
              <a:ext cx="822839" cy="822839"/>
            </a:xfrm>
            <a:prstGeom prst="ellipse">
              <a:avLst/>
            </a:prstGeom>
            <a:solidFill>
              <a:srgbClr val="3B3F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6839BAF-1437-D007-7D0D-15AC1A0543C3}"/>
                </a:ext>
              </a:extLst>
            </p:cNvPr>
            <p:cNvSpPr txBox="1"/>
            <p:nvPr/>
          </p:nvSpPr>
          <p:spPr>
            <a:xfrm>
              <a:off x="806398" y="1224161"/>
              <a:ext cx="701315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IN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ngsanaUPC"/>
                </a:rPr>
                <a:t>Se</a:t>
              </a:r>
              <a:r>
                <a:rPr lang="en-IN" sz="3600" b="1" dirty="0">
                  <a:cs typeface="AngsanaUPC"/>
                </a:rPr>
                <a:t>rver-Side Rendering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26AF7DBC-A761-667A-69D5-1CA8C9D3D7DF}"/>
              </a:ext>
            </a:extLst>
          </p:cNvPr>
          <p:cNvSpPr/>
          <p:nvPr/>
        </p:nvSpPr>
        <p:spPr>
          <a:xfrm>
            <a:off x="330787" y="241300"/>
            <a:ext cx="11530426" cy="6235700"/>
          </a:xfrm>
          <a:prstGeom prst="rect">
            <a:avLst/>
          </a:prstGeom>
          <a:noFill/>
          <a:ln w="31750">
            <a:solidFill>
              <a:srgbClr val="3B3F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EFB74EF5-F9B1-1221-2CF8-AF0B93443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515F37-7F59-3AA5-EC75-94612F69ADDC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50DC03C3-B747-DB9B-B929-EE364EAA9D41}"/>
              </a:ext>
            </a:extLst>
          </p:cNvPr>
          <p:cNvSpPr txBox="1">
            <a:spLocks/>
          </p:cNvSpPr>
          <p:nvPr/>
        </p:nvSpPr>
        <p:spPr>
          <a:xfrm>
            <a:off x="857250" y="1543885"/>
            <a:ext cx="10477500" cy="47627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935">
              <a:lnSpc>
                <a:spcPct val="100000"/>
              </a:lnSpc>
              <a:spcBef>
                <a:spcPts val="95"/>
              </a:spcBef>
            </a:pPr>
            <a:r>
              <a:rPr lang="en-GB" sz="2000" spc="-90" dirty="0">
                <a:latin typeface="Arial" panose="020B0604020202020204" pitchFamily="34" charset="0"/>
                <a:cs typeface="Arial" panose="020B0604020202020204" pitchFamily="34" charset="0"/>
              </a:rPr>
              <a:t>Server-side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50" dirty="0">
                <a:latin typeface="Arial" panose="020B0604020202020204" pitchFamily="34" charset="0"/>
                <a:cs typeface="Arial" panose="020B0604020202020204" pitchFamily="34" charset="0"/>
              </a:rPr>
              <a:t>rendering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95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5" dirty="0"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common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technique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GB" sz="2000" spc="-1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80" dirty="0">
                <a:latin typeface="Arial" panose="020B0604020202020204" pitchFamily="34" charset="0"/>
                <a:cs typeface="Arial" panose="020B0604020202020204" pitchFamily="34" charset="0"/>
              </a:rPr>
              <a:t>displaying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55" dirty="0">
                <a:latin typeface="Arial" panose="020B0604020202020204" pitchFamily="34" charset="0"/>
                <a:cs typeface="Arial" panose="020B0604020202020204" pitchFamily="34" charset="0"/>
              </a:rPr>
              <a:t>screen.</a:t>
            </a:r>
          </a:p>
          <a:p>
            <a:pPr marL="229235">
              <a:lnSpc>
                <a:spcPct val="100000"/>
              </a:lnSpc>
              <a:spcBef>
                <a:spcPts val="75"/>
              </a:spcBef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935" marR="5080">
              <a:lnSpc>
                <a:spcPct val="113100"/>
              </a:lnSpc>
            </a:pPr>
            <a:r>
              <a:rPr lang="en-GB" sz="2000" spc="-8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5" dirty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browser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submits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request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50" dirty="0">
                <a:latin typeface="Arial" panose="020B0604020202020204" pitchFamily="34" charset="0"/>
                <a:cs typeface="Arial" panose="020B0604020202020204" pitchFamily="34" charset="0"/>
              </a:rPr>
              <a:t>server,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75" dirty="0">
                <a:latin typeface="Arial" panose="020B0604020202020204" pitchFamily="34" charset="0"/>
                <a:cs typeface="Arial" panose="020B0604020202020204" pitchFamily="34" charset="0"/>
              </a:rPr>
              <a:t>fetching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10" dirty="0">
                <a:latin typeface="Arial" panose="020B0604020202020204" pitchFamily="34" charset="0"/>
                <a:cs typeface="Arial" panose="020B0604020202020204" pitchFamily="34" charset="0"/>
              </a:rPr>
              <a:t>user-specific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populate 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70" dirty="0">
                <a:latin typeface="Arial" panose="020B0604020202020204" pitchFamily="34" charset="0"/>
                <a:cs typeface="Arial" panose="020B0604020202020204" pitchFamily="34" charset="0"/>
              </a:rPr>
              <a:t>sending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75" dirty="0">
                <a:latin typeface="Arial" panose="020B0604020202020204" pitchFamily="34" charset="0"/>
                <a:cs typeface="Arial" panose="020B0604020202020204" pitchFamily="34" charset="0"/>
              </a:rPr>
              <a:t>fully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0" dirty="0">
                <a:latin typeface="Arial" panose="020B0604020202020204" pitchFamily="34" charset="0"/>
                <a:cs typeface="Arial" panose="020B0604020202020204" pitchFamily="34" charset="0"/>
              </a:rPr>
              <a:t>rendered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HTML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75" dirty="0">
                <a:latin typeface="Arial" panose="020B0604020202020204" pitchFamily="34" charset="0"/>
                <a:cs typeface="Arial" panose="020B0604020202020204" pitchFamily="34" charset="0"/>
              </a:rPr>
              <a:t>client.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0" dirty="0">
                <a:latin typeface="Arial" panose="020B0604020202020204" pitchFamily="34" charset="0"/>
                <a:cs typeface="Arial" panose="020B0604020202020204" pitchFamily="34" charset="0"/>
              </a:rPr>
              <a:t>Every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85" dirty="0">
                <a:latin typeface="Arial" panose="020B0604020202020204" pitchFamily="34" charset="0"/>
                <a:cs typeface="Arial" panose="020B0604020202020204" pitchFamily="34" charset="0"/>
              </a:rPr>
              <a:t>visits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5" dirty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90" dirty="0">
                <a:latin typeface="Arial" panose="020B0604020202020204" pitchFamily="34" charset="0"/>
                <a:cs typeface="Arial" panose="020B0604020202020204" pitchFamily="34" charset="0"/>
              </a:rPr>
              <a:t>site,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  <a:r>
              <a:rPr lang="en-GB" sz="2000" spc="-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75" dirty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0" dirty="0">
                <a:latin typeface="Arial" panose="020B0604020202020204" pitchFamily="34" charset="0"/>
                <a:cs typeface="Arial" panose="020B0604020202020204" pitchFamily="34" charset="0"/>
              </a:rPr>
              <a:t>repeat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entire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process.</a:t>
            </a:r>
          </a:p>
          <a:p>
            <a:pPr marL="229235">
              <a:lnSpc>
                <a:spcPct val="100000"/>
              </a:lnSpc>
              <a:spcBef>
                <a:spcPts val="20"/>
              </a:spcBef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935">
              <a:lnSpc>
                <a:spcPct val="100000"/>
              </a:lnSpc>
            </a:pPr>
            <a:r>
              <a:rPr lang="en-GB" sz="2000" spc="-5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000" spc="-385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GB" sz="2000" spc="-9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2000" spc="15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15" dirty="0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55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2000" spc="-10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000" spc="-9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2000" spc="-9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04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000" spc="-9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9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000" spc="-55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2000" spc="-675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GB" sz="2000" spc="-55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GB" sz="2000" spc="-6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GB" sz="2000" spc="-675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GB" sz="2000" spc="-9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000" spc="-55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2000" spc="-13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802005">
              <a:lnSpc>
                <a:spcPct val="100000"/>
              </a:lnSpc>
              <a:spcBef>
                <a:spcPts val="409"/>
              </a:spcBef>
            </a:pPr>
            <a:r>
              <a:rPr lang="en-GB" sz="2000" spc="-8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enters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URL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55" dirty="0">
                <a:latin typeface="Arial" panose="020B0604020202020204" pitchFamily="34" charset="0"/>
                <a:cs typeface="Arial" panose="020B0604020202020204" pitchFamily="34" charset="0"/>
              </a:rPr>
              <a:t>wish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80" dirty="0">
                <a:latin typeface="Arial" panose="020B0604020202020204" pitchFamily="34" charset="0"/>
                <a:cs typeface="Arial" panose="020B0604020202020204" pitchFamily="34" charset="0"/>
              </a:rPr>
              <a:t>visit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6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50" dirty="0">
                <a:latin typeface="Arial" panose="020B0604020202020204" pitchFamily="34" charset="0"/>
                <a:cs typeface="Arial" panose="020B0604020202020204" pitchFamily="34" charset="0"/>
              </a:rPr>
              <a:t>bar.</a:t>
            </a:r>
          </a:p>
          <a:p>
            <a:pPr marL="802005" marR="4618990">
              <a:lnSpc>
                <a:spcPct val="113100"/>
              </a:lnSpc>
            </a:pPr>
            <a:r>
              <a:rPr lang="en-GB" sz="2000" spc="-8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serves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25" dirty="0">
                <a:latin typeface="Arial" panose="020B0604020202020204" pitchFamily="34" charset="0"/>
                <a:cs typeface="Arial" panose="020B0604020202020204" pitchFamily="34" charset="0"/>
              </a:rPr>
              <a:t>ready-to-be-rendered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HTML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response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browser. </a:t>
            </a:r>
            <a:r>
              <a:rPr lang="en-GB" sz="2000" spc="-8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8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browser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renders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(now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viewable)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20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downloads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55" dirty="0">
                <a:latin typeface="Arial" panose="020B0604020202020204" pitchFamily="34" charset="0"/>
                <a:cs typeface="Arial" panose="020B0604020202020204" pitchFamily="34" charset="0"/>
              </a:rPr>
              <a:t>JavaScript.</a:t>
            </a:r>
          </a:p>
          <a:p>
            <a:pPr marL="802005">
              <a:lnSpc>
                <a:spcPct val="100000"/>
              </a:lnSpc>
              <a:spcBef>
                <a:spcPts val="409"/>
              </a:spcBef>
            </a:pPr>
            <a:r>
              <a:rPr lang="en-GB" sz="2000" spc="-21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55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2000" spc="1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GB" sz="2000" spc="-9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000" spc="-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000" spc="-24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000" spc="-10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000" spc="-9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GB" sz="2000" spc="-10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2000" spc="-19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hu</a:t>
            </a:r>
            <a:r>
              <a:rPr lang="en-GB" sz="2000" spc="-9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000" spc="-165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GB" sz="2000" spc="-1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GB" sz="2000" spc="-2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55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000" spc="-204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000" spc="-10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000" spc="-55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GB" sz="2000" spc="-1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000" spc="-13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97A0EE-2357-C2B9-7853-E537BB457D7D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3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2261667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C95FE32-224C-AE69-72E4-5FB431C66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BB809B2-3CCA-A7DD-785B-E1668D8116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54F99F-E710-7BD1-D992-8D028B509B72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0A2A82-2662-E440-C352-8F8BC981DDE7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</p:spTree>
    <p:extLst>
      <p:ext uri="{BB962C8B-B14F-4D97-AF65-F5344CB8AC3E}">
        <p14:creationId xmlns:p14="http://schemas.microsoft.com/office/powerpoint/2010/main" val="3447729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671</Words>
  <Application>Microsoft Office PowerPoint</Application>
  <PresentationFormat>Widescreen</PresentationFormat>
  <Paragraphs>63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Microsoft Sans Serif</vt:lpstr>
      <vt:lpstr>Tahoma</vt:lpstr>
      <vt:lpstr>wfont_473ba9_b4d60a8ae7ed4befaae8bbba2720ee72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Ankit Kumar</dc:creator>
  <cp:lastModifiedBy>Ankit Kumar</cp:lastModifiedBy>
  <cp:revision>5</cp:revision>
  <dcterms:created xsi:type="dcterms:W3CDTF">2023-04-05T15:28:16Z</dcterms:created>
  <dcterms:modified xsi:type="dcterms:W3CDTF">2023-07-24T20:47:57Z</dcterms:modified>
</cp:coreProperties>
</file>