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774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5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103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641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227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927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53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69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62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259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910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96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423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B6CF-AB40-0100-B674-7AB7E6846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E7FEC-239D-668C-4325-2E9B12B37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B6BCD-0E8F-EC06-C67D-5974D3B53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2C225-CAA4-6C43-874D-29FFD969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11CB-313D-2D0E-4D16-BED40F19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981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3D8C-7511-A1F1-EB85-DADC1110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C23DB-440F-FF09-D40B-2159F3DF7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90EF-9EAE-A656-E218-F8415EC22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08A0A-E96B-0114-8ED3-86D97B44F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3054F-641A-315A-3252-5499BAC1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5526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9A38-AF97-C8F3-62FE-FC54C979B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77AA3-3EA6-9636-FD1E-C835C209B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2DF35-094C-DF2D-E471-D4EF960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7C5AA-4F3E-DF5F-EBA0-8208D432A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990FC-CD1C-8797-F247-E4951111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5584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1225-5C25-BCDA-2477-A3AABEF7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05A9B-62AC-493C-8AAE-D36EE12D0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AB363-F7E1-21DC-0E2F-1B7FDF510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C9C79-7C8D-2E4E-7025-C842E400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CCCFE-FBC5-6655-9579-DC9FC2E5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67682-1F66-0994-B949-61BAEE09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5535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0EE8A-9D03-EC3A-6F65-9BEB77C1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07B0A-54D4-0FE0-A05B-4F3A2EE4F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50C2E-7843-76DB-341D-166308CD2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31F7FF-2661-6C22-36FE-AC6080BF8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885F6-A5C6-F56B-5555-39692766C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791E1B-E799-C667-296F-8885F021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39DE1-2682-6428-8D66-B8F6556D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E3F870-C0ED-9D76-120E-5CE56B33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6556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168F-97A5-6A44-CC70-7C52D9DD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A1F25-36C8-003A-03A2-D5691BCC9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96B0D-B248-5122-69C2-CB793EDB1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891D47-7FED-A821-FF10-666F119E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0480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69D505-775D-9FF2-7AC7-CC9F18B8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19BDA-97CE-005B-513A-FD99FA26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63320-96CC-DEE4-6EB8-57AD7C1F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191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FFF9-8668-C091-9928-3A71A38F1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2C61A-C63D-95BD-0F3E-E076E206F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C31E1-8B5C-04F5-075A-5A859011E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89D5D-45E7-9D22-4791-F74F4F3D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259E6-E947-2846-815B-BF2541676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5F8C8-E9F2-547E-25B4-806BA391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033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FC033-7279-5D66-7CD9-576AA08DC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1B2F4A-5CC8-B5C4-3AE3-C0C0878BC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E2008-DE7C-A690-D12C-01662EABF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0E594-83EC-FFBC-8857-D6C0BD35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940D7-7924-C626-FECA-EDF8F881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FE9D7-F32A-B014-B3D3-25BE0A45D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1252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1EC1-1B1F-E5E1-1A95-7991F875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DFC9B-369D-8CE4-1453-26D60E8CC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40569-802D-CF4E-D477-D747CCE0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276F8-8375-C610-0E76-311087BA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FB78A-86CC-0C3F-6929-993B4E9D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449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D15D22-ECE8-4121-B068-FE62A6312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FEC51-B706-73A5-C1F0-5B1E42CAE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00D07-B0D8-D33D-A073-0A83B810C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A72F6-9B4B-7901-3C0B-75F25E83C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B0C57-29E3-AC02-E182-DA2E6D07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6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9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EA828-9969-2888-B839-00677D53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4CD4F-375B-EDAD-9B81-C35415020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492F6-4C13-D237-A1B7-A013A856D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ED031-0B0D-4A9A-825F-E7280EB8E3D2}" type="datetimeFigureOut">
              <a:rPr lang="en-IN" smtClean="0"/>
              <a:t>25-07-2023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237FA-60AD-A87C-5D11-AE0175F92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0F51E-F9F0-131C-0D90-C5B0D2476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E4E0D-AB09-4065-8B3D-347B7D08DE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94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extjs.org/" TargetMode="External"/><Relationship Id="rId5" Type="http://schemas.openxmlformats.org/officeDocument/2006/relationships/hyperlink" Target="http://www.arkilos.com/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bin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kilo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kilo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kilo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kilo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kilo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arkilo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kilos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79FD-B822-798C-60CE-AC119EE4C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69963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b="1" dirty="0"/>
              <a:t>Next.js and Next-Auth</a:t>
            </a:r>
            <a:endParaRPr lang="en-IN" sz="7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A62F23-78B8-0C39-33B7-1DE406F78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46" y="3949431"/>
            <a:ext cx="2762250" cy="1657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06B28A-7108-110A-9412-72FD90E6F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387" y="3611420"/>
            <a:ext cx="4231342" cy="2214402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C00FA213-74F1-A276-8EA2-5A491E5DA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1A8AB2-A2C4-16F3-862D-514D6D9CFA93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AB0498-2D23-2B74-8EDE-30AF1202EB07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5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E735C338-70BF-CEFA-2A8E-E405D2DC3AA3}"/>
              </a:ext>
            </a:extLst>
          </p:cNvPr>
          <p:cNvSpPr txBox="1"/>
          <p:nvPr/>
        </p:nvSpPr>
        <p:spPr>
          <a:xfrm>
            <a:off x="431186" y="5825822"/>
            <a:ext cx="4425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600" spc="-100" dirty="0">
                <a:latin typeface="Arial" panose="020B0604020202020204" pitchFamily="34" charset="0"/>
                <a:cs typeface="Arial" panose="020B0604020202020204" pitchFamily="34" charset="0"/>
              </a:rPr>
              <a:t>Ref: </a:t>
            </a:r>
            <a:r>
              <a:rPr lang="en-IN" sz="1600" dirty="0">
                <a:effectLst/>
                <a:hlinkClick r:id="rId6" tooltip="https://nextjs.org/"/>
              </a:rPr>
              <a:t>https://nextjs.org/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7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4F4-36A6-16CE-6681-D628D816E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Next.js?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E988F-577A-5D35-3F8F-F78A2D63C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effectLst/>
                <a:latin typeface="arial" panose="020B0604020202020204" pitchFamily="34" charset="0"/>
              </a:rPr>
              <a:t>Next.js is an open-source web development framework created by the private company Vercel providing React-based web applications with server-side rendering and static website generation. </a:t>
            </a:r>
            <a:endParaRPr lang="en-IN" dirty="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47EF9CA-9DFD-3752-0C65-4E7BE956E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472980-D769-7DAF-000C-8E47A220A39C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0FEA5-2924-E0E2-4E05-072E0926633A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024174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CCBB12-D695-BD4F-E973-226408FF50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4" y="565896"/>
            <a:ext cx="11641251" cy="60825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A6E91B-FD2D-F045-C5E3-5DCF85196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30923" y="741361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Features of Next.js</a:t>
            </a:r>
            <a:endParaRPr lang="en-IN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41EB539-839E-43DD-4E68-C9C39B434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618393-A1CE-6FB9-4984-F39553614F80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50658C-D529-FFEE-E916-A21004D969E1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367743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6C3CA-3BAE-C216-1AB5-360FC6AF5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CSR vs SSR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F5936A-CC66-BDA1-B2ED-935CF6FF7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9" y="1873250"/>
            <a:ext cx="6546027" cy="461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F383E-BF7F-1AB1-3B7C-B4F5FB447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57" y="2120899"/>
            <a:ext cx="5781764" cy="4124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1545E-C88C-3F48-BC36-9A59C2FBA846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D121E-BF15-9F5F-EA36-B019824D6AFA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80499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794A-BF81-B0D1-1976-CBC24FAF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Next Auth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31E96-B20F-6836-6C62-F21C5A459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ogle Sans"/>
              </a:rPr>
              <a:t>NextAuth.js is a complete open-source authentication solution for Next.js applications. It is designed from the ground up to support Next.js and Serverless. NextAuth. </a:t>
            </a:r>
            <a:r>
              <a:rPr lang="en-US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ogle Sans"/>
              </a:rPr>
              <a:t>js</a:t>
            </a:r>
            <a:r>
              <a:rPr lang="en-US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ogle Sans"/>
              </a:rPr>
              <a:t> is designed to avoid the need to store passwords for user accounts. If you have an existing database of usernames and passwords, you can use a custom credentials provider to allow signing in with a username and password stored in an existing database.</a:t>
            </a:r>
            <a:endParaRPr lang="en-US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123BAB2-82B8-D14A-9F33-82CC3024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F1528C-4E94-2D39-946C-960AD89D0B2A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6E890D-4BC6-8ADB-BE89-AEDFD6D79B0B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50255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794A-BF81-B0D1-1976-CBC24FAF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Providers of Next Auth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31E96-B20F-6836-6C62-F21C5A459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0" indent="0" algn="l">
              <a:buNone/>
            </a:pPr>
            <a:r>
              <a:rPr lang="en-IN" dirty="0">
                <a:solidFill>
                  <a:schemeClr val="tx1">
                    <a:lumMod val="75000"/>
                    <a:lumOff val="25000"/>
                  </a:schemeClr>
                </a:solidFill>
                <a:latin typeface="ui-sans-serif"/>
              </a:rPr>
              <a:t>42 School, Amazon Cognito,Apple,Atlassian,Auth0,Authentik,Azure Active Directory , Azure Active Directory B2C,Battle.net,Box,BoxyHQ SAML,Bungie,Coinbase,Discord,Dropbox,DuendeIdentityServer6,EVE Online,Facebook,FACEIT,Foursquare,Freshbooks,FusionAuth,GitHub,GitLab,Google,HubSpot,IdentityServer4,Instagram,Kakao,Keycloak,LINE,LinkedIn,Mail.ru,Mailchimp,Medium,Naver,Netlify,Okta,OneLogin,Osso,Osu!,Patreon,Pinterest,Pipedrive,Reddit,Salesforce,Slack,Spotify,Strava,Todoist,Trakt,Twitch,Twitter,UnitedEffects,VK,Wikimedia,WordPress.com,WorkOS,Yandex,Zitadel,Zoho,Zoom,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4F6A3CE8-94EE-5DB8-D05E-238021C07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34562C-6537-BD9C-12AC-9A7A592A2DAA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1916E-1A0D-79A0-0B6B-33E15B927756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777453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6B1EC0E-F2A1-197A-C66B-0DC27D9CF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18" y="1123950"/>
            <a:ext cx="11642564" cy="46101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9FB5AE-5F5C-1710-30E9-1CA63D51E069}"/>
              </a:ext>
            </a:extLst>
          </p:cNvPr>
          <p:cNvSpPr/>
          <p:nvPr/>
        </p:nvSpPr>
        <p:spPr>
          <a:xfrm>
            <a:off x="8772525" y="2219325"/>
            <a:ext cx="3144757" cy="466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81C87D-CEBF-BA2B-1440-3477A4E07060}"/>
              </a:ext>
            </a:extLst>
          </p:cNvPr>
          <p:cNvSpPr/>
          <p:nvPr/>
        </p:nvSpPr>
        <p:spPr>
          <a:xfrm>
            <a:off x="8639175" y="3938589"/>
            <a:ext cx="3144757" cy="157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EBC582C-6BEC-0D05-A558-FEDB1FC53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9C3E04-36CF-4B3F-C348-E56E855B2C49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99378D-5A30-B32A-1E25-C2675E1225CA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411258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05A8B-28E7-578A-1A7F-93A47DCF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Client Side</a:t>
            </a:r>
            <a:endParaRPr lang="en-IN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E9B5D0-3F4D-C119-9144-6DF1EE4C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10" y="1897247"/>
            <a:ext cx="5524979" cy="3063505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DB74089-619A-A339-1EA6-D0D17446D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D05315-B624-3513-8BB7-ABF5D71BD7D9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D2B3BC-93FB-82EC-AF4C-C7CCC0BD1C23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3605641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5A7695-9552-386D-0B5E-CC017A2E1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1390649"/>
            <a:ext cx="8562976" cy="428148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0CDA7D3-77CF-7431-BDA3-7C77E71E2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D71CB7-FF87-9A56-923C-D9568F2B5D12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0E0B66-81DA-A26D-FF6F-7604B3506189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287082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5DC8FF-FD3B-7C0D-05A4-D0A23348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04" y="304529"/>
            <a:ext cx="7521592" cy="6248942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EF4981A-6C5B-736B-82D7-15FDABC97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5B549E-C2F0-8CBE-F833-C8EDD9E27DF9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DACA08-13CB-DC85-9CFE-93FD9D0DF4A1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7F63B-87B4-2010-7DE7-1A9C732FEAB9}"/>
              </a:ext>
            </a:extLst>
          </p:cNvPr>
          <p:cNvSpPr/>
          <p:nvPr/>
        </p:nvSpPr>
        <p:spPr>
          <a:xfrm>
            <a:off x="5131836" y="2453951"/>
            <a:ext cx="690466" cy="149290"/>
          </a:xfrm>
          <a:prstGeom prst="rect">
            <a:avLst/>
          </a:prstGeom>
          <a:solidFill>
            <a:schemeClr val="bg2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0BF0D9-0909-A292-ACF1-5084CE3D21B9}"/>
              </a:ext>
            </a:extLst>
          </p:cNvPr>
          <p:cNvSpPr/>
          <p:nvPr/>
        </p:nvSpPr>
        <p:spPr>
          <a:xfrm>
            <a:off x="5459730" y="2660883"/>
            <a:ext cx="636270" cy="136849"/>
          </a:xfrm>
          <a:prstGeom prst="rect">
            <a:avLst/>
          </a:prstGeom>
          <a:solidFill>
            <a:schemeClr val="bg2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51D119-7EC1-2FFE-BB38-0CB1BA8C2047}"/>
              </a:ext>
            </a:extLst>
          </p:cNvPr>
          <p:cNvSpPr/>
          <p:nvPr/>
        </p:nvSpPr>
        <p:spPr>
          <a:xfrm>
            <a:off x="7082790" y="4078203"/>
            <a:ext cx="758190" cy="148357"/>
          </a:xfrm>
          <a:prstGeom prst="rect">
            <a:avLst/>
          </a:prstGeom>
          <a:solidFill>
            <a:schemeClr val="bg2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662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804FA8-B867-EA4F-363B-D83D289DF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34"/>
          <a:stretch/>
        </p:blipFill>
        <p:spPr>
          <a:xfrm>
            <a:off x="0" y="489223"/>
            <a:ext cx="12192000" cy="5835378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F269A96-6014-5112-A162-CB88A4A5D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93362F-DBBF-6F45-F1AE-C84F87E635DB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FAC205-09BE-C709-B861-DD77DD76E779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4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4B87C-0426-63CE-42D7-7A08216EDC52}"/>
              </a:ext>
            </a:extLst>
          </p:cNvPr>
          <p:cNvSpPr/>
          <p:nvPr/>
        </p:nvSpPr>
        <p:spPr>
          <a:xfrm>
            <a:off x="5849620" y="2118361"/>
            <a:ext cx="1168400" cy="236220"/>
          </a:xfrm>
          <a:prstGeom prst="rect">
            <a:avLst/>
          </a:prstGeom>
          <a:solidFill>
            <a:schemeClr val="bg2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09D695-FB85-3822-752C-AFFFBAC81D5F}"/>
              </a:ext>
            </a:extLst>
          </p:cNvPr>
          <p:cNvSpPr/>
          <p:nvPr/>
        </p:nvSpPr>
        <p:spPr>
          <a:xfrm>
            <a:off x="4932934" y="2725694"/>
            <a:ext cx="2418842" cy="236220"/>
          </a:xfrm>
          <a:prstGeom prst="rect">
            <a:avLst/>
          </a:prstGeom>
          <a:solidFill>
            <a:schemeClr val="bg2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303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C685C-030D-B3A5-85AE-034FD63F7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28900" y="134937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Thank You!!</a:t>
            </a:r>
            <a:endParaRPr lang="en-IN" sz="4400" dirty="0">
              <a:solidFill>
                <a:schemeClr val="bg1"/>
              </a:solidFill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2F5321E-13A1-A34E-66AC-9A015112F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4" y="0"/>
            <a:ext cx="1293845" cy="12938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BE0B1-40EB-2798-A74F-C29F6365CD05}"/>
              </a:ext>
            </a:extLst>
          </p:cNvPr>
          <p:cNvSpPr txBox="1"/>
          <p:nvPr/>
        </p:nvSpPr>
        <p:spPr>
          <a:xfrm>
            <a:off x="259080" y="653586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Arkilos Inc. 2022 © All Rights Reserved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155F8E-0E41-E096-814E-3CDB25E5C93C}"/>
              </a:ext>
            </a:extLst>
          </p:cNvPr>
          <p:cNvSpPr txBox="1"/>
          <p:nvPr/>
        </p:nvSpPr>
        <p:spPr>
          <a:xfrm>
            <a:off x="3048000" y="649782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400" dirty="0">
                <a:hlinkClick r:id="rId3"/>
              </a:rPr>
              <a:t>www.arkilos.com</a:t>
            </a:r>
            <a:r>
              <a:rPr lang="en-IN" sz="1400" dirty="0"/>
              <a:t> | enquiries@arkilos.com</a:t>
            </a:r>
          </a:p>
        </p:txBody>
      </p:sp>
    </p:spTree>
    <p:extLst>
      <p:ext uri="{BB962C8B-B14F-4D97-AF65-F5344CB8AC3E}">
        <p14:creationId xmlns:p14="http://schemas.microsoft.com/office/powerpoint/2010/main" val="3140135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tla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142</TotalTime>
  <Words>511</Words>
  <Application>Microsoft Office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Google Sans</vt:lpstr>
      <vt:lpstr>Rockwell</vt:lpstr>
      <vt:lpstr>ui-sans-serif</vt:lpstr>
      <vt:lpstr>Wingdings</vt:lpstr>
      <vt:lpstr>Atlas</vt:lpstr>
      <vt:lpstr>Office Theme</vt:lpstr>
      <vt:lpstr>Next.js and Next-Auth</vt:lpstr>
      <vt:lpstr>What is Next.js?</vt:lpstr>
      <vt:lpstr>Features of Next.js</vt:lpstr>
      <vt:lpstr>CSR vs SSR</vt:lpstr>
      <vt:lpstr>Next Auth</vt:lpstr>
      <vt:lpstr>Providers of Next Auth</vt:lpstr>
      <vt:lpstr>PowerPoint Presentation</vt:lpstr>
      <vt:lpstr>Client Side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Next.js and Next-Auth</dc:title>
  <dc:creator>Harshit Singh</dc:creator>
  <cp:lastModifiedBy>Ankit Kumar</cp:lastModifiedBy>
  <cp:revision>28</cp:revision>
  <dcterms:created xsi:type="dcterms:W3CDTF">2023-04-27T16:37:05Z</dcterms:created>
  <dcterms:modified xsi:type="dcterms:W3CDTF">2023-07-25T17:32:05Z</dcterms:modified>
</cp:coreProperties>
</file>